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  <p:sldMasterId id="2147483941" r:id="rId2"/>
  </p:sldMasterIdLst>
  <p:notesMasterIdLst>
    <p:notesMasterId r:id="rId28"/>
  </p:notesMasterIdLst>
  <p:handoutMasterIdLst>
    <p:handoutMasterId r:id="rId29"/>
  </p:handoutMasterIdLst>
  <p:sldIdLst>
    <p:sldId id="10660" r:id="rId3"/>
    <p:sldId id="10600" r:id="rId4"/>
    <p:sldId id="10633" r:id="rId5"/>
    <p:sldId id="10638" r:id="rId6"/>
    <p:sldId id="10639" r:id="rId7"/>
    <p:sldId id="10640" r:id="rId8"/>
    <p:sldId id="10635" r:id="rId9"/>
    <p:sldId id="10641" r:id="rId10"/>
    <p:sldId id="10642" r:id="rId11"/>
    <p:sldId id="10643" r:id="rId12"/>
    <p:sldId id="10644" r:id="rId13"/>
    <p:sldId id="10645" r:id="rId14"/>
    <p:sldId id="10636" r:id="rId15"/>
    <p:sldId id="10646" r:id="rId16"/>
    <p:sldId id="10647" r:id="rId17"/>
    <p:sldId id="10648" r:id="rId18"/>
    <p:sldId id="10649" r:id="rId19"/>
    <p:sldId id="10650" r:id="rId20"/>
    <p:sldId id="10637" r:id="rId21"/>
    <p:sldId id="10651" r:id="rId22"/>
    <p:sldId id="10662" r:id="rId23"/>
    <p:sldId id="10652" r:id="rId24"/>
    <p:sldId id="10653" r:id="rId25"/>
    <p:sldId id="10654" r:id="rId26"/>
    <p:sldId id="10661" r:id="rId27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A4A3A4"/>
          </p15:clr>
        </p15:guide>
        <p15:guide id="2" orient="horz" pos="4183">
          <p15:clr>
            <a:srgbClr val="A4A3A4"/>
          </p15:clr>
        </p15:guide>
        <p15:guide id="3" pos="4050">
          <p15:clr>
            <a:srgbClr val="A4A3A4"/>
          </p15:clr>
        </p15:guide>
        <p15:guide id="4" pos="557">
          <p15:clr>
            <a:srgbClr val="A4A3A4"/>
          </p15:clr>
        </p15:guide>
        <p15:guide id="5" pos="7462">
          <p15:clr>
            <a:srgbClr val="A4A3A4"/>
          </p15:clr>
        </p15:guide>
        <p15:guide id="6" pos="69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6E"/>
    <a:srgbClr val="283E4E"/>
    <a:srgbClr val="FFFFFF"/>
    <a:srgbClr val="383E6B"/>
    <a:srgbClr val="61B7A7"/>
    <a:srgbClr val="F08B62"/>
    <a:srgbClr val="646C62"/>
    <a:srgbClr val="EE7B10"/>
    <a:srgbClr val="E47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6" autoAdjust="0"/>
    <p:restoredTop sz="95317" autoAdjust="0"/>
  </p:normalViewPr>
  <p:slideViewPr>
    <p:cSldViewPr>
      <p:cViewPr>
        <p:scale>
          <a:sx n="75" d="100"/>
          <a:sy n="75" d="100"/>
        </p:scale>
        <p:origin x="798" y="216"/>
      </p:cViewPr>
      <p:guideLst>
        <p:guide orient="horz" pos="340"/>
        <p:guide orient="horz" pos="4183"/>
        <p:guide pos="4050"/>
        <p:guide pos="557"/>
        <p:guide pos="7462"/>
        <p:guide pos="6908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051E39-6D83-4E0C-9E65-EE72918A6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987BE0-4E2A-4E3A-871D-7C250D48D5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Tx/>
              <a:buNone/>
              <a:defRPr sz="1200"/>
            </a:lvl1pPr>
          </a:lstStyle>
          <a:p>
            <a:pPr>
              <a:defRPr/>
            </a:pPr>
            <a:fld id="{D4E28783-F9B7-4C14-8732-7A9A9A1A60EB}" type="datetimeFigureOut">
              <a:rPr lang="zh-CN" altLang="en-US"/>
              <a:pPr>
                <a:defRPr/>
              </a:pPr>
              <a:t>2022-07-03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50509C-AAC9-45A1-82E3-69E5BBF3EA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64DE79-1D2F-4834-9979-1818DBD871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dirty="0"/>
            </a:lvl1pPr>
          </a:lstStyle>
          <a:p>
            <a:fld id="{D8E19AD4-7318-4686-8089-86C85A78C6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7E5FC25-80EE-4847-8EE4-FC843ECA9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DB0DB5-2065-4C37-B389-F1643E045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Tx/>
              <a:buNone/>
              <a:defRPr sz="1200"/>
            </a:lvl1pPr>
          </a:lstStyle>
          <a:p>
            <a:pPr>
              <a:defRPr/>
            </a:pPr>
            <a:fld id="{019B2444-2F9F-43E9-BB0D-21FEAB1D41A0}" type="datetimeFigureOut">
              <a:rPr lang="zh-CN" altLang="en-US"/>
              <a:pPr>
                <a:defRPr/>
              </a:pPr>
              <a:t>2022-07-03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9EDEAA21-0C5F-467C-B1E5-F9E2CB82B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D553E6B0-3B6F-40A5-ABB9-F6DE369C5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613E76-0895-4F32-BB94-B511E3D38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F90595-0160-4B58-9A61-7245DA78E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/>
            </a:lvl1pPr>
          </a:lstStyle>
          <a:p>
            <a:fld id="{CB4B19BE-A8FB-42B3-AE17-A49C92C9E0E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B19BE-A8FB-42B3-AE17-A49C92C9E0E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700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A81EDC08-AEC7-4396-9654-7581DD9E706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7F0A8C49-7C01-4431-ADE1-037AA59D919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D069863F-9560-4B75-B229-5C45896075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A3CBB7A-4E88-4165-8666-98DD99EDE73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>
            <a:extLst>
              <a:ext uri="{FF2B5EF4-FFF2-40B4-BE49-F238E27FC236}">
                <a16:creationId xmlns:a16="http://schemas.microsoft.com/office/drawing/2014/main" id="{A298BC72-B224-4433-9DF1-98FBA1FDDE4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备注占位符 2">
            <a:extLst>
              <a:ext uri="{FF2B5EF4-FFF2-40B4-BE49-F238E27FC236}">
                <a16:creationId xmlns:a16="http://schemas.microsoft.com/office/drawing/2014/main" id="{75035301-0FCD-4D42-B4BF-E5A4EB0664C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CB38C93C-FACA-4225-90A0-6DAAC64531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FF151AA-571A-4B95-848B-DFC0A7983E9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>
            <a:extLst>
              <a:ext uri="{FF2B5EF4-FFF2-40B4-BE49-F238E27FC236}">
                <a16:creationId xmlns:a16="http://schemas.microsoft.com/office/drawing/2014/main" id="{5608D6DD-87F1-449F-9559-B9E161506AD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备注占位符 2">
            <a:extLst>
              <a:ext uri="{FF2B5EF4-FFF2-40B4-BE49-F238E27FC236}">
                <a16:creationId xmlns:a16="http://schemas.microsoft.com/office/drawing/2014/main" id="{CB9EACDB-6700-494B-B1C6-FE39C62F15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C828EB2C-01EA-4F26-8BE9-B4DEE6B839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61331B9-B267-4BF6-BCC1-740F5575183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>
            <a:extLst>
              <a:ext uri="{FF2B5EF4-FFF2-40B4-BE49-F238E27FC236}">
                <a16:creationId xmlns:a16="http://schemas.microsoft.com/office/drawing/2014/main" id="{73A315FF-5622-4A41-BFE9-D3A3744D53E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备注占位符 2">
            <a:extLst>
              <a:ext uri="{FF2B5EF4-FFF2-40B4-BE49-F238E27FC236}">
                <a16:creationId xmlns:a16="http://schemas.microsoft.com/office/drawing/2014/main" id="{D1AEC15E-3E24-41ED-B5C3-7A5DBEF793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47" name="灯片编号占位符 3">
            <a:extLst>
              <a:ext uri="{FF2B5EF4-FFF2-40B4-BE49-F238E27FC236}">
                <a16:creationId xmlns:a16="http://schemas.microsoft.com/office/drawing/2014/main" id="{1257EA8E-DD8E-4177-BFD9-3FD9500BD8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6DA4953-C86A-4944-B34D-0CBE5BB7C51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>
            <a:extLst>
              <a:ext uri="{FF2B5EF4-FFF2-40B4-BE49-F238E27FC236}">
                <a16:creationId xmlns:a16="http://schemas.microsoft.com/office/drawing/2014/main" id="{D0037E4C-1F5B-499E-836B-235316ECD56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备注占位符 2">
            <a:extLst>
              <a:ext uri="{FF2B5EF4-FFF2-40B4-BE49-F238E27FC236}">
                <a16:creationId xmlns:a16="http://schemas.microsoft.com/office/drawing/2014/main" id="{3E4256E4-B341-4694-9EAB-F0DC64EDC95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2EC5A82D-3E52-484F-9C1F-86FCADDB42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D086137-3778-4A94-8BAD-3FAC5A84BE2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>
            <a:extLst>
              <a:ext uri="{FF2B5EF4-FFF2-40B4-BE49-F238E27FC236}">
                <a16:creationId xmlns:a16="http://schemas.microsoft.com/office/drawing/2014/main" id="{DE9C20CD-9372-451C-8C4A-00BF007837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备注占位符 2">
            <a:extLst>
              <a:ext uri="{FF2B5EF4-FFF2-40B4-BE49-F238E27FC236}">
                <a16:creationId xmlns:a16="http://schemas.microsoft.com/office/drawing/2014/main" id="{22E0E5DC-34A3-4B74-89B2-2A4BF62162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3" name="灯片编号占位符 3">
            <a:extLst>
              <a:ext uri="{FF2B5EF4-FFF2-40B4-BE49-F238E27FC236}">
                <a16:creationId xmlns:a16="http://schemas.microsoft.com/office/drawing/2014/main" id="{94BF0F2E-902A-42A7-A8D2-5AFAC007B0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C837B1E-1015-4F3B-8336-59A198CA33F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>
            <a:extLst>
              <a:ext uri="{FF2B5EF4-FFF2-40B4-BE49-F238E27FC236}">
                <a16:creationId xmlns:a16="http://schemas.microsoft.com/office/drawing/2014/main" id="{800B1061-308A-4E86-BD84-2F344C4D322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备注占位符 2">
            <a:extLst>
              <a:ext uri="{FF2B5EF4-FFF2-40B4-BE49-F238E27FC236}">
                <a16:creationId xmlns:a16="http://schemas.microsoft.com/office/drawing/2014/main" id="{811EA032-DDD3-41A2-862B-B90F60007C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7891" name="灯片编号占位符 3">
            <a:extLst>
              <a:ext uri="{FF2B5EF4-FFF2-40B4-BE49-F238E27FC236}">
                <a16:creationId xmlns:a16="http://schemas.microsoft.com/office/drawing/2014/main" id="{2B200BA4-773D-428E-9D53-FAFA7B8558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BA72743-39CC-4967-A52D-B6AEE7EE8F9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>
            <a:extLst>
              <a:ext uri="{FF2B5EF4-FFF2-40B4-BE49-F238E27FC236}">
                <a16:creationId xmlns:a16="http://schemas.microsoft.com/office/drawing/2014/main" id="{FF882E95-0421-4263-A04D-9AE5FF475F9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备注占位符 2">
            <a:extLst>
              <a:ext uri="{FF2B5EF4-FFF2-40B4-BE49-F238E27FC236}">
                <a16:creationId xmlns:a16="http://schemas.microsoft.com/office/drawing/2014/main" id="{DC0BC854-56C9-4902-B068-D041359387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9939" name="灯片编号占位符 3">
            <a:extLst>
              <a:ext uri="{FF2B5EF4-FFF2-40B4-BE49-F238E27FC236}">
                <a16:creationId xmlns:a16="http://schemas.microsoft.com/office/drawing/2014/main" id="{AB5050EE-08F3-45BA-A670-1288C2AF58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223D551-A0B7-407F-AA65-9CC1D6A4986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46233A23-ACF6-4C24-B10B-0B15FE0058F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B7442A87-142F-4E7B-9DCE-1C5CD578D7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8E953048-D1E8-40BF-875B-53BD2A675B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5E595A-957B-4F40-B4D6-FD261E92268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5D768E53-651D-4120-A75A-B4AF4CAA6B5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D0FA4117-4F50-4745-95AB-C06B28B8A3A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05013A33-0B28-47A0-B27D-C02A5B093B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525A109-FB67-4032-9D38-D210BE420F0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>
            <a:extLst>
              <a:ext uri="{FF2B5EF4-FFF2-40B4-BE49-F238E27FC236}">
                <a16:creationId xmlns:a16="http://schemas.microsoft.com/office/drawing/2014/main" id="{D3F55354-79BD-4621-B36F-CDEF8918C3D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备注占位符 2">
            <a:extLst>
              <a:ext uri="{FF2B5EF4-FFF2-40B4-BE49-F238E27FC236}">
                <a16:creationId xmlns:a16="http://schemas.microsoft.com/office/drawing/2014/main" id="{B7FC167F-AE5C-4F45-81C2-5E27D943677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9" name="灯片编号占位符 3">
            <a:extLst>
              <a:ext uri="{FF2B5EF4-FFF2-40B4-BE49-F238E27FC236}">
                <a16:creationId xmlns:a16="http://schemas.microsoft.com/office/drawing/2014/main" id="{EB9EAE37-BC39-4D8F-88D4-07ADD886C9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99A852D-140C-443F-BE67-18D46171085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>
            <a:extLst>
              <a:ext uri="{FF2B5EF4-FFF2-40B4-BE49-F238E27FC236}">
                <a16:creationId xmlns:a16="http://schemas.microsoft.com/office/drawing/2014/main" id="{EFDA5237-985E-4AB1-AD1D-06F5EDBEFB8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备注占位符 2">
            <a:extLst>
              <a:ext uri="{FF2B5EF4-FFF2-40B4-BE49-F238E27FC236}">
                <a16:creationId xmlns:a16="http://schemas.microsoft.com/office/drawing/2014/main" id="{2D4E7FC4-CFA8-4B61-AF70-A18EAFC9A6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6083" name="灯片编号占位符 3">
            <a:extLst>
              <a:ext uri="{FF2B5EF4-FFF2-40B4-BE49-F238E27FC236}">
                <a16:creationId xmlns:a16="http://schemas.microsoft.com/office/drawing/2014/main" id="{83F7D7C0-B35C-482E-B189-F6BFFFB6FA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4BCE7BF-262A-4D63-93AC-A704733632C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>
            <a:extLst>
              <a:ext uri="{FF2B5EF4-FFF2-40B4-BE49-F238E27FC236}">
                <a16:creationId xmlns:a16="http://schemas.microsoft.com/office/drawing/2014/main" id="{803CA7E6-D629-4A35-8F17-320B32873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备注占位符 2">
            <a:extLst>
              <a:ext uri="{FF2B5EF4-FFF2-40B4-BE49-F238E27FC236}">
                <a16:creationId xmlns:a16="http://schemas.microsoft.com/office/drawing/2014/main" id="{73699FB2-C08E-4CCF-A6AC-360B75D812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9155" name="灯片编号占位符 3">
            <a:extLst>
              <a:ext uri="{FF2B5EF4-FFF2-40B4-BE49-F238E27FC236}">
                <a16:creationId xmlns:a16="http://schemas.microsoft.com/office/drawing/2014/main" id="{6E4C832B-A49B-4700-A167-3B627BED57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710C105-769E-44A9-936D-6BEA4CF325E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>
            <a:extLst>
              <a:ext uri="{FF2B5EF4-FFF2-40B4-BE49-F238E27FC236}">
                <a16:creationId xmlns:a16="http://schemas.microsoft.com/office/drawing/2014/main" id="{2139D620-B98E-4758-AD04-0E4F909C83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>
            <a:extLst>
              <a:ext uri="{FF2B5EF4-FFF2-40B4-BE49-F238E27FC236}">
                <a16:creationId xmlns:a16="http://schemas.microsoft.com/office/drawing/2014/main" id="{171260C6-8A51-459B-980B-D210A0DD87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03" name="灯片编号占位符 3">
            <a:extLst>
              <a:ext uri="{FF2B5EF4-FFF2-40B4-BE49-F238E27FC236}">
                <a16:creationId xmlns:a16="http://schemas.microsoft.com/office/drawing/2014/main" id="{B3267288-507E-4491-B4C0-13F4DFCC3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7E9E748-782A-46B9-8049-3E223FD696D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>
            <a:extLst>
              <a:ext uri="{FF2B5EF4-FFF2-40B4-BE49-F238E27FC236}">
                <a16:creationId xmlns:a16="http://schemas.microsoft.com/office/drawing/2014/main" id="{1A255CEC-76CA-4252-9859-86757471879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备注占位符 2">
            <a:extLst>
              <a:ext uri="{FF2B5EF4-FFF2-40B4-BE49-F238E27FC236}">
                <a16:creationId xmlns:a16="http://schemas.microsoft.com/office/drawing/2014/main" id="{BC46844F-4A1F-4E6C-90E2-DBE2649BAF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3251" name="灯片编号占位符 3">
            <a:extLst>
              <a:ext uri="{FF2B5EF4-FFF2-40B4-BE49-F238E27FC236}">
                <a16:creationId xmlns:a16="http://schemas.microsoft.com/office/drawing/2014/main" id="{D17BF0D3-F8CD-4C49-8EC2-81582BCF5C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637D12B-47E2-4900-AB6B-FDD0213A454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id="{4C68FB68-0D6A-48AF-B7E0-E3CFCD9536C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id="{A52F9AF3-71BA-4718-B283-964102F09F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id="{E9DCF3C5-9A17-4B18-A7E4-4BDC986736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76A6942-6143-4FF5-812D-7AF29A13D22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67EC8F37-EBCA-4E73-B2FC-405111C995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5BBA7688-EF48-4637-A4B4-262FC13EB0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A6145047-8F3C-40ED-BF30-A7DC74988E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7CBF9B1-7DDC-44B8-B483-E7CA28A16F9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FE69BF2-8164-42C9-BECB-59CDEBABF78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5A351002-2E6C-47C5-AFCF-072D322384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C297A0F5-708E-431D-8797-350EED7FBB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C43BECD-9716-4F9E-B502-7A7E207A6B8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>
            <a:extLst>
              <a:ext uri="{FF2B5EF4-FFF2-40B4-BE49-F238E27FC236}">
                <a16:creationId xmlns:a16="http://schemas.microsoft.com/office/drawing/2014/main" id="{A5CF359E-27BC-4BDA-BE63-7E55E1304A7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>
            <a:extLst>
              <a:ext uri="{FF2B5EF4-FFF2-40B4-BE49-F238E27FC236}">
                <a16:creationId xmlns:a16="http://schemas.microsoft.com/office/drawing/2014/main" id="{988F1966-567E-4B75-84EF-C5BAE0BC02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7411" name="灯片编号占位符 3">
            <a:extLst>
              <a:ext uri="{FF2B5EF4-FFF2-40B4-BE49-F238E27FC236}">
                <a16:creationId xmlns:a16="http://schemas.microsoft.com/office/drawing/2014/main" id="{5ECAE903-D587-40E6-B74B-9BF90A7981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A6ED276-667C-43D9-BA32-D60FAECEBDF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>
            <a:extLst>
              <a:ext uri="{FF2B5EF4-FFF2-40B4-BE49-F238E27FC236}">
                <a16:creationId xmlns:a16="http://schemas.microsoft.com/office/drawing/2014/main" id="{4D7E8707-921D-4190-9EB8-002D439F2C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备注占位符 2">
            <a:extLst>
              <a:ext uri="{FF2B5EF4-FFF2-40B4-BE49-F238E27FC236}">
                <a16:creationId xmlns:a16="http://schemas.microsoft.com/office/drawing/2014/main" id="{6869305A-3F83-4E21-9D46-6F4E69E1A3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CC7165DD-8A8B-4742-9AC3-D9BB961F6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3D1C3F4-1734-4728-80BA-14F8B7259A9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F2F84071-E647-44DD-89D6-ABD041F951E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34893B1E-108A-44A4-A0FF-8582DA1A93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577CF09B-05F4-44F4-8FAB-5D28E96AFA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54AC8CD-9827-4383-A11E-C0FAB19F83A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>
            <a:extLst>
              <a:ext uri="{FF2B5EF4-FFF2-40B4-BE49-F238E27FC236}">
                <a16:creationId xmlns:a16="http://schemas.microsoft.com/office/drawing/2014/main" id="{0ACDFA3E-98C7-4F45-8848-8FAE8E085EF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备注占位符 2">
            <a:extLst>
              <a:ext uri="{FF2B5EF4-FFF2-40B4-BE49-F238E27FC236}">
                <a16:creationId xmlns:a16="http://schemas.microsoft.com/office/drawing/2014/main" id="{6E19D3EB-9E47-4152-B7B0-31D04DEE1F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0349A4A3-61EC-41B0-93DF-A0A23E307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BD0EB1C-FB38-4B8F-B44D-21B4311D5C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C5B7AE62-8314-4F19-A208-A6088355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E13A6067-8414-4A11-B60D-598009B2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6AD795F-615E-4917-98FB-A3354C71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1C2FF-7C3C-4CAD-B343-4FFDA60C508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48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/>
    </mc:Choice>
    <mc:Fallback xmlns=""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4B4560-F063-4073-9BAD-31EA3A74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ACD7C7-A142-467F-B019-B87BA9A5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9DE827-C802-4DE3-8C79-E5EB49D0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D497C5-5915-42DE-BF27-FC8AB41017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2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1CDD0F7-3871-4327-A3CD-520B156D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F6FCB7CB-FEC8-4613-AAD4-ABFF07CB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1F2226BD-6ED7-4AB2-AC3F-5F3637BE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B772A5-2312-4025-9E4E-DE9A7ADDBD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8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/>
    </mc:Choice>
    <mc:Fallback xmlns="">
      <p:transition advClick="0" advTm="3000"/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E2AAD66D-781E-47E7-BB4F-EE1F14FE9C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84238" y="385763"/>
            <a:ext cx="11090275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EBF2585E-FC85-4A57-9AFE-CCC33CBE37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84238" y="1925638"/>
            <a:ext cx="11090275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3AF2B-1B12-4CCB-B4B0-F4288725D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66A1E8-68B6-4E10-A106-BBD65D9CB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9F9CA-F846-40F6-9024-B91755EBD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noProof="1" dirty="0">
                <a:solidFill>
                  <a:srgbClr val="898989"/>
                </a:solidFill>
              </a:defRPr>
            </a:lvl1pPr>
          </a:lstStyle>
          <a:p>
            <a:fld id="{6D454BB4-0C0F-495C-B9A7-48788A578A0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8" r:id="rId2"/>
  </p:sldLayoutIdLst>
  <p:transition advClick="0" advTm="300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3517DF43-669D-4B6D-926F-7BF872A390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84238" y="385763"/>
            <a:ext cx="11090275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94A08FB2-2790-4811-81A5-95A5F0EB465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84238" y="1925638"/>
            <a:ext cx="11090275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B5A9FC-3E74-45AD-9B7E-B375E79C8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BC9479-65A1-4460-ACCA-E58AF9D24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66640D-8D33-49A4-B9CD-A30BFC874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noProof="1" dirty="0">
                <a:solidFill>
                  <a:srgbClr val="898989"/>
                </a:solidFill>
              </a:defRPr>
            </a:lvl1pPr>
          </a:lstStyle>
          <a:p>
            <a:fld id="{3DB972B3-2467-46D5-8E6D-71B291E5EC5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</p:sldLayoutIdLst>
  <p:transition advClick="0" advTm="300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13.jpg"/><Relationship Id="rId6" Type="http://schemas.openxmlformats.org/officeDocument/2006/relationships/image" Target="../media/image1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e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8.jpeg"/><Relationship Id="rId5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9.jpeg"/><Relationship Id="rId5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Relationship Id="rId6" Type="http://schemas.openxmlformats.org/officeDocument/2006/relationships/image" Target="../media/image10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11.jpeg"/><Relationship Id="rId5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12.jpeg"/><Relationship Id="rId5" Type="http://schemas.openxmlformats.org/officeDocument/2006/relationships/image" Target="../media/image1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1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20.jpg"/><Relationship Id="rId5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Relationship Id="rId4" Type="http://schemas.openxmlformats.org/officeDocument/2006/relationships/image" Target="../media/image15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Relationship Id="rId4" Type="http://schemas.openxmlformats.org/officeDocument/2006/relationships/image" Target="../media/image16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118-苏州大学-img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63" y="539750"/>
            <a:ext cx="9301162" cy="62642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A70853E-21D5-47FA-BAEC-249C25FAD22F}"/>
              </a:ext>
            </a:extLst>
          </p:cNvPr>
          <p:cNvSpPr/>
          <p:nvPr/>
        </p:nvSpPr>
        <p:spPr>
          <a:xfrm>
            <a:off x="0" y="0"/>
            <a:ext cx="6589713" cy="7223125"/>
          </a:xfrm>
          <a:prstGeom prst="rect">
            <a:avLst/>
          </a:prstGeom>
          <a:solidFill>
            <a:srgbClr val="4B050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7" name="矩形 259">
            <a:extLst>
              <a:ext uri="{FF2B5EF4-FFF2-40B4-BE49-F238E27FC236}">
                <a16:creationId xmlns:a16="http://schemas.microsoft.com/office/drawing/2014/main" id="{55EC40C2-5FD8-44EC-87F9-3172721DB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719" y="2390775"/>
            <a:ext cx="568863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4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苏州大学</a:t>
            </a:r>
            <a:endParaRPr lang="zh-CN" altLang="en-US" sz="4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8" name="矩形 259">
            <a:extLst>
              <a:ext uri="{FF2B5EF4-FFF2-40B4-BE49-F238E27FC236}">
                <a16:creationId xmlns:a16="http://schemas.microsoft.com/office/drawing/2014/main" id="{40115658-EEF3-4AA6-A42D-826D5E21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719" y="4251325"/>
            <a:ext cx="3948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BUSINESS PLAN REPORT PPT</a:t>
            </a:r>
            <a:endParaRPr lang="zh-CN" altLang="en-US" sz="2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A8EB93-1183-4E25-8433-77C01A2CA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81" y="1519238"/>
            <a:ext cx="226536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053674-2202-4FAD-A229-3E2BA3F991F8}"/>
              </a:ext>
            </a:extLst>
          </p:cNvPr>
          <p:cNvSpPr/>
          <p:nvPr/>
        </p:nvSpPr>
        <p:spPr>
          <a:xfrm>
            <a:off x="524719" y="4984750"/>
            <a:ext cx="2624137" cy="42386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BE5737-2830-4A29-98E7-3471F0F7F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719" y="5040313"/>
            <a:ext cx="2624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&lt;GET STARTED FOR FREE&gt;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17A2159-676A-9EC6-01D9-676CC127ADDF}"/>
              </a:ext>
            </a:extLst>
          </p:cNvPr>
          <p:cNvGrpSpPr/>
          <p:nvPr/>
        </p:nvGrpSpPr>
        <p:grpSpPr>
          <a:xfrm>
            <a:off x="11572525" y="3143613"/>
            <a:ext cx="1264804" cy="1264800"/>
            <a:chOff x="10948013" y="469740"/>
            <a:chExt cx="882038" cy="88203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642AE29-AE6E-1C6B-C267-6A3C4C488EB1}"/>
                </a:ext>
              </a:extLst>
            </p:cNvPr>
            <p:cNvSpPr/>
            <p:nvPr/>
          </p:nvSpPr>
          <p:spPr>
            <a:xfrm>
              <a:off x="10963889" y="485615"/>
              <a:ext cx="850286" cy="8502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Picture 30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48013" y="469740"/>
              <a:ext cx="882038" cy="882038"/>
            </a:xfrm>
            <a:prstGeom prst="rect">
              <a:avLst/>
            </a:prstGeom>
          </p:spPr>
        </p:pic>
      </p:grp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8" grpId="0"/>
      <p:bldP spid="6" grpId="0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E5CF3708-6F89-4CD7-A779-C75642C8AB7E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CD91F54-B295-4A99-9A72-D95D2C4F0E88}"/>
              </a:ext>
            </a:extLst>
          </p:cNvPr>
          <p:cNvCxnSpPr/>
          <p:nvPr/>
        </p:nvCxnSpPr>
        <p:spPr>
          <a:xfrm>
            <a:off x="1749425" y="4516438"/>
            <a:ext cx="9936163" cy="0"/>
          </a:xfrm>
          <a:prstGeom prst="line">
            <a:avLst/>
          </a:prstGeom>
          <a:ln w="25400">
            <a:solidFill>
              <a:srgbClr val="4B0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8CC79F2-C6CB-4EEC-A79A-5D1579F14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888" y="2608263"/>
            <a:ext cx="1147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Jewelry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A11197-3AD0-4C02-8E40-629239488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5" y="2614613"/>
            <a:ext cx="1082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Gadget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540553-C419-44DD-9CA2-686691583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150" y="2614613"/>
            <a:ext cx="781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Food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051FE7-E3E5-42E7-83C7-ED9F04A00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913" y="2614613"/>
            <a:ext cx="16113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Electronics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5D44DC-2608-4E34-B8BE-65ED4EC5C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6900" y="2614613"/>
            <a:ext cx="974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House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48295EB-7EF1-4EEE-A643-A86C929CF3ED}"/>
              </a:ext>
            </a:extLst>
          </p:cNvPr>
          <p:cNvSpPr/>
          <p:nvPr/>
        </p:nvSpPr>
        <p:spPr>
          <a:xfrm>
            <a:off x="2613025" y="4227513"/>
            <a:ext cx="647700" cy="647700"/>
          </a:xfrm>
          <a:prstGeom prst="ellipse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3323" name="矩形 58">
            <a:extLst>
              <a:ext uri="{FF2B5EF4-FFF2-40B4-BE49-F238E27FC236}">
                <a16:creationId xmlns:a16="http://schemas.microsoft.com/office/drawing/2014/main" id="{96D3A719-9CFB-44CE-A74E-BBEB997FF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25" y="3027363"/>
            <a:ext cx="1152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11EB9132-7EA5-4230-B509-F89190CDDBFB}"/>
              </a:ext>
            </a:extLst>
          </p:cNvPr>
          <p:cNvSpPr/>
          <p:nvPr/>
        </p:nvSpPr>
        <p:spPr>
          <a:xfrm>
            <a:off x="4413250" y="4227513"/>
            <a:ext cx="647700" cy="647700"/>
          </a:xfrm>
          <a:prstGeom prst="ellipse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44CF308E-106B-4F92-877B-CB23FFC7D6AB}"/>
              </a:ext>
            </a:extLst>
          </p:cNvPr>
          <p:cNvSpPr/>
          <p:nvPr/>
        </p:nvSpPr>
        <p:spPr>
          <a:xfrm>
            <a:off x="6213475" y="4227513"/>
            <a:ext cx="647700" cy="647700"/>
          </a:xfrm>
          <a:prstGeom prst="ellipse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0D21521E-E8BF-4381-81CE-144866A16E9A}"/>
              </a:ext>
            </a:extLst>
          </p:cNvPr>
          <p:cNvSpPr/>
          <p:nvPr/>
        </p:nvSpPr>
        <p:spPr>
          <a:xfrm>
            <a:off x="8013700" y="4227513"/>
            <a:ext cx="647700" cy="647700"/>
          </a:xfrm>
          <a:prstGeom prst="ellipse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05B192CB-00EC-4C64-AFD7-90975BAC5006}"/>
              </a:ext>
            </a:extLst>
          </p:cNvPr>
          <p:cNvSpPr/>
          <p:nvPr/>
        </p:nvSpPr>
        <p:spPr>
          <a:xfrm>
            <a:off x="9742488" y="4227513"/>
            <a:ext cx="647700" cy="647700"/>
          </a:xfrm>
          <a:prstGeom prst="ellipse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CAF945A5-0D7B-4B75-856F-B62BBCF203C0}"/>
              </a:ext>
            </a:extLst>
          </p:cNvPr>
          <p:cNvCxnSpPr/>
          <p:nvPr/>
        </p:nvCxnSpPr>
        <p:spPr>
          <a:xfrm>
            <a:off x="1749425" y="4659313"/>
            <a:ext cx="9936163" cy="0"/>
          </a:xfrm>
          <a:prstGeom prst="line">
            <a:avLst/>
          </a:prstGeom>
          <a:ln w="25400">
            <a:solidFill>
              <a:srgbClr val="4B05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9" name="矩形 58">
            <a:extLst>
              <a:ext uri="{FF2B5EF4-FFF2-40B4-BE49-F238E27FC236}">
                <a16:creationId xmlns:a16="http://schemas.microsoft.com/office/drawing/2014/main" id="{874ED97C-CFB7-4BD7-A59E-1D5CD3A05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3027363"/>
            <a:ext cx="1152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3330" name="矩形 58">
            <a:extLst>
              <a:ext uri="{FF2B5EF4-FFF2-40B4-BE49-F238E27FC236}">
                <a16:creationId xmlns:a16="http://schemas.microsoft.com/office/drawing/2014/main" id="{389B7878-C999-44F4-91F3-12F77821E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575" y="3027363"/>
            <a:ext cx="1152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3331" name="矩形 58">
            <a:extLst>
              <a:ext uri="{FF2B5EF4-FFF2-40B4-BE49-F238E27FC236}">
                <a16:creationId xmlns:a16="http://schemas.microsoft.com/office/drawing/2014/main" id="{AE612AD4-B9F7-4E75-A361-1AC59DE5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4775" y="3027363"/>
            <a:ext cx="1152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3332" name="矩形 58">
            <a:extLst>
              <a:ext uri="{FF2B5EF4-FFF2-40B4-BE49-F238E27FC236}">
                <a16:creationId xmlns:a16="http://schemas.microsoft.com/office/drawing/2014/main" id="{3DA13A59-0685-40BD-9F98-C8EBFF222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563" y="3027363"/>
            <a:ext cx="1152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4595" name="文本框 94">
            <a:extLst>
              <a:ext uri="{FF2B5EF4-FFF2-40B4-BE49-F238E27FC236}">
                <a16:creationId xmlns:a16="http://schemas.microsoft.com/office/drawing/2014/main" id="{B34507FB-5FB9-45DC-95C2-A31A5E63E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9" grpId="0"/>
      <p:bldP spid="40" grpId="0"/>
      <p:bldP spid="41" grpId="0" animBg="1"/>
      <p:bldP spid="13323" grpId="0"/>
      <p:bldP spid="55" grpId="0" animBg="1"/>
      <p:bldP spid="56" grpId="0" animBg="1"/>
      <p:bldP spid="59" grpId="0" animBg="1"/>
      <p:bldP spid="60" grpId="0" animBg="1"/>
      <p:bldP spid="13329" grpId="0"/>
      <p:bldP spid="13330" grpId="0"/>
      <p:bldP spid="13331" grpId="0"/>
      <p:bldP spid="133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A052828F-9316-4BB6-8631-5EBF3465E081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4340" name="Content Placeholder 2">
            <a:extLst>
              <a:ext uri="{FF2B5EF4-FFF2-40B4-BE49-F238E27FC236}">
                <a16:creationId xmlns:a16="http://schemas.microsoft.com/office/drawing/2014/main" id="{9F38E267-CB7E-4A09-9298-CACDB0BE9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0" y="2679700"/>
            <a:ext cx="1354138" cy="936625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5" tIns="48218" rIns="96435" bIns="48218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5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4341" name="Content Placeholder 2">
            <a:extLst>
              <a:ext uri="{FF2B5EF4-FFF2-40B4-BE49-F238E27FC236}">
                <a16:creationId xmlns:a16="http://schemas.microsoft.com/office/drawing/2014/main" id="{1BE343F7-722B-4001-B429-1597A11E3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7975" y="2679700"/>
            <a:ext cx="1355725" cy="936625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5" tIns="48218" rIns="96435" bIns="48218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5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4342" name="Content Placeholder 2">
            <a:extLst>
              <a:ext uri="{FF2B5EF4-FFF2-40B4-BE49-F238E27FC236}">
                <a16:creationId xmlns:a16="http://schemas.microsoft.com/office/drawing/2014/main" id="{61625679-B594-4E2A-B3D1-752229D3B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3832225"/>
            <a:ext cx="1354138" cy="936625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5" tIns="48218" rIns="96435" bIns="48218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5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4343" name="Content Placeholder 2">
            <a:extLst>
              <a:ext uri="{FF2B5EF4-FFF2-40B4-BE49-F238E27FC236}">
                <a16:creationId xmlns:a16="http://schemas.microsoft.com/office/drawing/2014/main" id="{624340D7-42B7-4EF7-A24A-15EC8A6C6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75" y="3832225"/>
            <a:ext cx="1354138" cy="936625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5" tIns="48218" rIns="96435" bIns="48218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5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F7B3B7-4E0E-4E62-ABC7-6830F13B1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9063" y="2536825"/>
            <a:ext cx="2227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GB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List Offer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EFDEF8-2ED9-4933-AD99-F87656F45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1738" y="4121150"/>
            <a:ext cx="2228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Overview</a:t>
            </a:r>
          </a:p>
        </p:txBody>
      </p:sp>
      <p:sp>
        <p:nvSpPr>
          <p:cNvPr id="14346" name="矩形 84">
            <a:extLst>
              <a:ext uri="{FF2B5EF4-FFF2-40B4-BE49-F238E27FC236}">
                <a16:creationId xmlns:a16="http://schemas.microsoft.com/office/drawing/2014/main" id="{AA424CCD-E8F8-4AF1-B47C-E1BB6A87E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25" y="2895600"/>
            <a:ext cx="20875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4347" name="矩形 86">
            <a:extLst>
              <a:ext uri="{FF2B5EF4-FFF2-40B4-BE49-F238E27FC236}">
                <a16:creationId xmlns:a16="http://schemas.microsoft.com/office/drawing/2014/main" id="{83B5EC52-F4A1-43BA-95EA-3988BCB34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25" y="4481513"/>
            <a:ext cx="2087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73AF15-A8CD-47D7-A1E9-4A5A961A9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700" y="4254500"/>
            <a:ext cx="2227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GB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Compare Result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68E5BC-8F99-4D21-AE84-B9648BE59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2540000"/>
            <a:ext cx="2228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Collect Result</a:t>
            </a:r>
          </a:p>
        </p:txBody>
      </p:sp>
      <p:sp>
        <p:nvSpPr>
          <p:cNvPr id="14350" name="矩形 85">
            <a:extLst>
              <a:ext uri="{FF2B5EF4-FFF2-40B4-BE49-F238E27FC236}">
                <a16:creationId xmlns:a16="http://schemas.microsoft.com/office/drawing/2014/main" id="{B12CFA99-26C0-490F-9F16-066AC1582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3" y="2895600"/>
            <a:ext cx="20875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4351" name="矩形 87">
            <a:extLst>
              <a:ext uri="{FF2B5EF4-FFF2-40B4-BE49-F238E27FC236}">
                <a16:creationId xmlns:a16="http://schemas.microsoft.com/office/drawing/2014/main" id="{949B79BB-6372-410C-92A7-6FB9771A2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3" y="4624388"/>
            <a:ext cx="2087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481FDE10-78B4-4CC0-A296-989886F1CB18}"/>
              </a:ext>
            </a:extLst>
          </p:cNvPr>
          <p:cNvCxnSpPr/>
          <p:nvPr/>
        </p:nvCxnSpPr>
        <p:spPr>
          <a:xfrm rot="10800000" flipV="1">
            <a:off x="2468563" y="2968625"/>
            <a:ext cx="2665412" cy="647700"/>
          </a:xfrm>
          <a:prstGeom prst="bentConnector3">
            <a:avLst>
              <a:gd name="adj1" fmla="val 22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BB90FE83-C8D6-4A9A-A94A-3A5491802A10}"/>
              </a:ext>
            </a:extLst>
          </p:cNvPr>
          <p:cNvCxnSpPr/>
          <p:nvPr/>
        </p:nvCxnSpPr>
        <p:spPr>
          <a:xfrm rot="10800000" flipV="1">
            <a:off x="2468563" y="4552950"/>
            <a:ext cx="2665412" cy="647700"/>
          </a:xfrm>
          <a:prstGeom prst="bentConnector3">
            <a:avLst>
              <a:gd name="adj1" fmla="val 22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2FED7439-5924-451A-9752-F3ABBD80FED2}"/>
              </a:ext>
            </a:extLst>
          </p:cNvPr>
          <p:cNvCxnSpPr/>
          <p:nvPr/>
        </p:nvCxnSpPr>
        <p:spPr>
          <a:xfrm>
            <a:off x="8013700" y="2968625"/>
            <a:ext cx="2592388" cy="719138"/>
          </a:xfrm>
          <a:prstGeom prst="bentConnector3">
            <a:avLst>
              <a:gd name="adj1" fmla="val 220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>
            <a:extLst>
              <a:ext uri="{FF2B5EF4-FFF2-40B4-BE49-F238E27FC236}">
                <a16:creationId xmlns:a16="http://schemas.microsoft.com/office/drawing/2014/main" id="{06EDD06B-12D1-4AB0-9663-335C9FC8CA4C}"/>
              </a:ext>
            </a:extLst>
          </p:cNvPr>
          <p:cNvCxnSpPr/>
          <p:nvPr/>
        </p:nvCxnSpPr>
        <p:spPr>
          <a:xfrm>
            <a:off x="8013700" y="4552950"/>
            <a:ext cx="2592388" cy="719138"/>
          </a:xfrm>
          <a:prstGeom prst="bentConnector3">
            <a:avLst>
              <a:gd name="adj1" fmla="val 220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2" name="文本框 94">
            <a:extLst>
              <a:ext uri="{FF2B5EF4-FFF2-40B4-BE49-F238E27FC236}">
                <a16:creationId xmlns:a16="http://schemas.microsoft.com/office/drawing/2014/main" id="{61DD1741-C722-4328-B997-C064C7DFE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/>
      <p:bldP spid="14341" grpId="0" animBg="1"/>
      <p:bldP spid="14342" grpId="0" animBg="1"/>
      <p:bldP spid="14343" grpId="0" animBg="1"/>
      <p:bldP spid="25" grpId="0"/>
      <p:bldP spid="26" grpId="0"/>
      <p:bldP spid="14346" grpId="0"/>
      <p:bldP spid="14347" grpId="0"/>
      <p:bldP spid="29" grpId="0"/>
      <p:bldP spid="30" grpId="0"/>
      <p:bldP spid="14350" grpId="0"/>
      <p:bldP spid="143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505B8A81-49DE-4B01-AD53-3FC01B28AF25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CFF276B-2A59-46EF-BC94-CCE0036F47F2}"/>
              </a:ext>
            </a:extLst>
          </p:cNvPr>
          <p:cNvSpPr/>
          <p:nvPr/>
        </p:nvSpPr>
        <p:spPr>
          <a:xfrm>
            <a:off x="5492750" y="1168400"/>
            <a:ext cx="6624638" cy="446405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1C6C17-471B-4813-BE03-461361A36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1312863"/>
            <a:ext cx="1392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Recovery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DCCBF5-AC42-47FE-9A1A-7711BB4E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2608263"/>
            <a:ext cx="22082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Accumulation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68A9D3-89F7-4651-B7FB-2E0D172A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3832225"/>
            <a:ext cx="13922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Bullish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DFF81-1154-4563-B4D5-2331F055F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8188" y="1312863"/>
            <a:ext cx="1392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Warning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9216F4-EC82-4155-A18E-2B80FD65F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8188" y="2608263"/>
            <a:ext cx="1770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Distribution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DDFA1C-7C62-4406-A56D-702594D6C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8188" y="3976688"/>
            <a:ext cx="1392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Bearish</a:t>
            </a:r>
          </a:p>
        </p:txBody>
      </p:sp>
      <p:sp>
        <p:nvSpPr>
          <p:cNvPr id="15371" name="矩形 27">
            <a:extLst>
              <a:ext uri="{FF2B5EF4-FFF2-40B4-BE49-F238E27FC236}">
                <a16:creationId xmlns:a16="http://schemas.microsoft.com/office/drawing/2014/main" id="{4A03A834-1B40-4D98-AC7E-D0A340FFA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1816100"/>
            <a:ext cx="208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5372" name="矩形 28">
            <a:extLst>
              <a:ext uri="{FF2B5EF4-FFF2-40B4-BE49-F238E27FC236}">
                <a16:creationId xmlns:a16="http://schemas.microsoft.com/office/drawing/2014/main" id="{309DF31E-B5F3-4D7C-8969-75563278B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3114675"/>
            <a:ext cx="208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5373" name="矩形 29">
            <a:extLst>
              <a:ext uri="{FF2B5EF4-FFF2-40B4-BE49-F238E27FC236}">
                <a16:creationId xmlns:a16="http://schemas.microsoft.com/office/drawing/2014/main" id="{4981D3A6-A177-42BA-BB2B-0E0751F8C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4338638"/>
            <a:ext cx="2089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5374" name="矩形 30">
            <a:extLst>
              <a:ext uri="{FF2B5EF4-FFF2-40B4-BE49-F238E27FC236}">
                <a16:creationId xmlns:a16="http://schemas.microsoft.com/office/drawing/2014/main" id="{59193DBD-A918-496E-9690-2BB67DFA7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8025" y="1817688"/>
            <a:ext cx="2087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5375" name="矩形 31">
            <a:extLst>
              <a:ext uri="{FF2B5EF4-FFF2-40B4-BE49-F238E27FC236}">
                <a16:creationId xmlns:a16="http://schemas.microsoft.com/office/drawing/2014/main" id="{3A489092-6CE3-40D2-96D4-EE64C34FB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8025" y="3114675"/>
            <a:ext cx="2087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5376" name="矩形 32">
            <a:extLst>
              <a:ext uri="{FF2B5EF4-FFF2-40B4-BE49-F238E27FC236}">
                <a16:creationId xmlns:a16="http://schemas.microsoft.com/office/drawing/2014/main" id="{2641C154-6D66-475A-8DB8-75C962DBC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8025" y="4481513"/>
            <a:ext cx="2087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F783158-55E1-4248-90EB-D8D10E5B7E52}"/>
              </a:ext>
            </a:extLst>
          </p:cNvPr>
          <p:cNvSpPr/>
          <p:nvPr/>
        </p:nvSpPr>
        <p:spPr>
          <a:xfrm>
            <a:off x="5973763" y="1671638"/>
            <a:ext cx="647700" cy="647700"/>
          </a:xfrm>
          <a:prstGeom prst="ellipse">
            <a:avLst/>
          </a:prstGeom>
          <a:solidFill>
            <a:srgbClr val="4B050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01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DA9B5370-ED2E-4473-9C8D-9F3F755CAA35}"/>
              </a:ext>
            </a:extLst>
          </p:cNvPr>
          <p:cNvSpPr/>
          <p:nvPr/>
        </p:nvSpPr>
        <p:spPr>
          <a:xfrm>
            <a:off x="5973763" y="2968625"/>
            <a:ext cx="647700" cy="647700"/>
          </a:xfrm>
          <a:prstGeom prst="ellipse">
            <a:avLst/>
          </a:prstGeom>
          <a:solidFill>
            <a:srgbClr val="4B050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02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FFF2631-A13A-47A8-B093-98747755ACAD}"/>
              </a:ext>
            </a:extLst>
          </p:cNvPr>
          <p:cNvSpPr/>
          <p:nvPr/>
        </p:nvSpPr>
        <p:spPr>
          <a:xfrm>
            <a:off x="5973763" y="4192588"/>
            <a:ext cx="647700" cy="647700"/>
          </a:xfrm>
          <a:prstGeom prst="ellipse">
            <a:avLst/>
          </a:prstGeom>
          <a:solidFill>
            <a:srgbClr val="4B050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03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07F236DD-3DE4-4855-B178-64ACC626C2B6}"/>
              </a:ext>
            </a:extLst>
          </p:cNvPr>
          <p:cNvSpPr/>
          <p:nvPr/>
        </p:nvSpPr>
        <p:spPr>
          <a:xfrm>
            <a:off x="8950325" y="1681163"/>
            <a:ext cx="647700" cy="647700"/>
          </a:xfrm>
          <a:prstGeom prst="ellipse">
            <a:avLst/>
          </a:prstGeom>
          <a:solidFill>
            <a:srgbClr val="4B050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04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CCAEA758-911A-4640-9D85-05F94F4109F0}"/>
              </a:ext>
            </a:extLst>
          </p:cNvPr>
          <p:cNvSpPr/>
          <p:nvPr/>
        </p:nvSpPr>
        <p:spPr>
          <a:xfrm>
            <a:off x="8950325" y="2970213"/>
            <a:ext cx="647700" cy="647700"/>
          </a:xfrm>
          <a:prstGeom prst="ellipse">
            <a:avLst/>
          </a:prstGeom>
          <a:solidFill>
            <a:srgbClr val="4B050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05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585E0EA-8E56-4868-BAC4-D613E127958A}"/>
              </a:ext>
            </a:extLst>
          </p:cNvPr>
          <p:cNvSpPr/>
          <p:nvPr/>
        </p:nvSpPr>
        <p:spPr>
          <a:xfrm>
            <a:off x="8950325" y="4264025"/>
            <a:ext cx="647700" cy="647700"/>
          </a:xfrm>
          <a:prstGeom prst="ellipse">
            <a:avLst/>
          </a:prstGeom>
          <a:solidFill>
            <a:srgbClr val="4B050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06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pic>
        <p:nvPicPr>
          <p:cNvPr id="15383" name="Picture 24" descr="https://visualhunt.com/photos/l/1/studio-shot-of-young-man-working-on-laptop.jpg">
            <a:extLst>
              <a:ext uri="{FF2B5EF4-FFF2-40B4-BE49-F238E27FC236}">
                <a16:creationId xmlns:a16="http://schemas.microsoft.com/office/drawing/2014/main" id="{00B7CAED-DCDB-4B2F-AEE6-5513BB3D2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3184525"/>
            <a:ext cx="762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94" name="文本框 94">
            <a:extLst>
              <a:ext uri="{FF2B5EF4-FFF2-40B4-BE49-F238E27FC236}">
                <a16:creationId xmlns:a16="http://schemas.microsoft.com/office/drawing/2014/main" id="{B8A089D0-0DF3-49B8-B8C4-2101690FF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/>
      <p:bldP spid="34" grpId="0"/>
      <p:bldP spid="35" grpId="0"/>
      <p:bldP spid="36" grpId="0"/>
      <p:bldP spid="37" grpId="0"/>
      <p:bldP spid="39" grpId="0"/>
      <p:bldP spid="15371" grpId="0"/>
      <p:bldP spid="15372" grpId="0"/>
      <p:bldP spid="15373" grpId="0"/>
      <p:bldP spid="15374" grpId="0"/>
      <p:bldP spid="15375" grpId="0"/>
      <p:bldP spid="15376" grpId="0"/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519ACA58-3A4C-4BF1-80B9-B24BE3E39742}"/>
              </a:ext>
            </a:extLst>
          </p:cNvPr>
          <p:cNvSpPr/>
          <p:nvPr/>
        </p:nvSpPr>
        <p:spPr>
          <a:xfrm>
            <a:off x="0" y="0"/>
            <a:ext cx="5781675" cy="7232650"/>
          </a:xfrm>
          <a:prstGeom prst="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0722" name="文本框 2">
            <a:extLst>
              <a:ext uri="{FF2B5EF4-FFF2-40B4-BE49-F238E27FC236}">
                <a16:creationId xmlns:a16="http://schemas.microsoft.com/office/drawing/2014/main" id="{FB99A04B-15DD-4B2D-9D88-EF03446DD2D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36850" y="1168400"/>
            <a:ext cx="592455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360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23" name="文本框 11">
            <a:extLst>
              <a:ext uri="{FF2B5EF4-FFF2-40B4-BE49-F238E27FC236}">
                <a16:creationId xmlns:a16="http://schemas.microsoft.com/office/drawing/2014/main" id="{A67D8571-671A-4F04-8E07-A78224EE46E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52663" y="4624388"/>
            <a:ext cx="3465512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8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8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A6C8E4-1B2E-429F-A275-70A8DDF9B0C3}"/>
              </a:ext>
            </a:extLst>
          </p:cNvPr>
          <p:cNvSpPr/>
          <p:nvPr/>
        </p:nvSpPr>
        <p:spPr>
          <a:xfrm>
            <a:off x="6934200" y="2752725"/>
            <a:ext cx="4751388" cy="107791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buFontTx/>
              <a:buNone/>
              <a:defRPr/>
            </a:pPr>
            <a:endParaRPr lang="en-US" altLang="zh-CN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r>
              <a:rPr lang="zh-CN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</a:p>
          <a:p>
            <a:pPr algn="ctr">
              <a:buFontTx/>
              <a:buNone/>
              <a:defRPr/>
            </a:pP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886D7FC-7387-4117-9001-4FE7404D4DC9}"/>
              </a:ext>
            </a:extLst>
          </p:cNvPr>
          <p:cNvSpPr txBox="1"/>
          <p:nvPr/>
        </p:nvSpPr>
        <p:spPr>
          <a:xfrm>
            <a:off x="7731125" y="3829050"/>
            <a:ext cx="28209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CC978-83AB-46DB-81D9-631284A2ED44}"/>
              </a:ext>
            </a:extLst>
          </p:cNvPr>
          <p:cNvSpPr txBox="1"/>
          <p:nvPr/>
        </p:nvSpPr>
        <p:spPr>
          <a:xfrm>
            <a:off x="7726363" y="4757738"/>
            <a:ext cx="28194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0B24D19B-48FA-4B7A-A1D8-9D36B319AF48}"/>
              </a:ext>
            </a:extLst>
          </p:cNvPr>
          <p:cNvSpPr txBox="1"/>
          <p:nvPr/>
        </p:nvSpPr>
        <p:spPr>
          <a:xfrm>
            <a:off x="7731125" y="4286250"/>
            <a:ext cx="28209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32773" descr="118-苏州大学-img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40" y="376237"/>
            <a:ext cx="11981697" cy="7488559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21DEAC77-A697-4780-A3DB-C336E87D756C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B69A3C3-89C5-4003-B245-296295498B1F}"/>
              </a:ext>
            </a:extLst>
          </p:cNvPr>
          <p:cNvSpPr/>
          <p:nvPr/>
        </p:nvSpPr>
        <p:spPr>
          <a:xfrm>
            <a:off x="381000" y="5416550"/>
            <a:ext cx="12025313" cy="1816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563887C2-D106-461B-A5A2-58BD70DEB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5614988"/>
            <a:ext cx="1144905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请替换文字内容，添加相关标题，修改文字内容，也可以直接复制你的内容到此。请替换文字内容，添加相关标题，请替换文字内容，添加相关标题，修改文字内容，也可以直接复制你的内容到此。请替换文字内容，添加相关标题，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32773" name="文本框 94">
            <a:extLst>
              <a:ext uri="{FF2B5EF4-FFF2-40B4-BE49-F238E27FC236}">
                <a16:creationId xmlns:a16="http://schemas.microsoft.com/office/drawing/2014/main" id="{3861E66F-9B6C-463D-BB65-4143174C5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106EEF-FAE8-F930-7255-01B79E7665AC}"/>
              </a:ext>
            </a:extLst>
          </p:cNvPr>
          <p:cNvGrpSpPr/>
          <p:nvPr/>
        </p:nvGrpSpPr>
        <p:grpSpPr>
          <a:xfrm>
            <a:off x="-2526397" y="447971"/>
            <a:ext cx="10959054" cy="6784679"/>
            <a:chOff x="-1120976" y="-242889"/>
            <a:chExt cx="12561281" cy="7514334"/>
          </a:xfrm>
        </p:grpSpPr>
        <p:pic>
          <p:nvPicPr>
            <p:cNvPr id="34825" name="Picture 34824" descr="118-苏州大学-img1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754" y="855675"/>
              <a:ext cx="9025551" cy="5640968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79A8456-DE50-86DD-EC5C-800BFBA1869D}"/>
                </a:ext>
              </a:extLst>
            </p:cNvPr>
            <p:cNvSpPr/>
            <p:nvPr/>
          </p:nvSpPr>
          <p:spPr>
            <a:xfrm rot="16200000">
              <a:off x="5298522" y="1129660"/>
              <a:ext cx="7514332" cy="4769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0A1F3EA-6D5D-0CB9-875F-02563D47A063}"/>
                </a:ext>
              </a:extLst>
            </p:cNvPr>
            <p:cNvSpPr/>
            <p:nvPr/>
          </p:nvSpPr>
          <p:spPr>
            <a:xfrm rot="16200000">
              <a:off x="-2887876" y="1926317"/>
              <a:ext cx="7112028" cy="3578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七角星 5">
            <a:extLst>
              <a:ext uri="{FF2B5EF4-FFF2-40B4-BE49-F238E27FC236}">
                <a16:creationId xmlns:a16="http://schemas.microsoft.com/office/drawing/2014/main" id="{145D1D8D-7611-49D9-8402-69924F4807B6}"/>
              </a:ext>
            </a:extLst>
          </p:cNvPr>
          <p:cNvSpPr/>
          <p:nvPr/>
        </p:nvSpPr>
        <p:spPr>
          <a:xfrm>
            <a:off x="4989513" y="2608263"/>
            <a:ext cx="2519362" cy="2447925"/>
          </a:xfrm>
          <a:prstGeom prst="star7">
            <a:avLst>
              <a:gd name="adj" fmla="val 32765"/>
              <a:gd name="hf" fmla="val 102572"/>
              <a:gd name="vf" fmla="val 105210"/>
            </a:avLst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8E8ADEF-C812-40D1-8887-F53BDBEF38B1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1CC9E30-26B8-41CB-8DA6-43DB4E88A116}"/>
              </a:ext>
            </a:extLst>
          </p:cNvPr>
          <p:cNvSpPr/>
          <p:nvPr/>
        </p:nvSpPr>
        <p:spPr>
          <a:xfrm>
            <a:off x="5781675" y="3400425"/>
            <a:ext cx="935038" cy="936625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400" dirty="0">
                <a:solidFill>
                  <a:srgbClr val="4B050C"/>
                </a:solidFill>
                <a:latin typeface="Impact" panose="020B0806030902050204" pitchFamily="34" charset="0"/>
              </a:rPr>
              <a:t>KEY</a:t>
            </a:r>
            <a:endParaRPr lang="zh-CN" altLang="en-US" sz="2400" dirty="0">
              <a:solidFill>
                <a:srgbClr val="283E4E"/>
              </a:solidFill>
              <a:latin typeface="Impact" panose="020B0806030902050204" pitchFamily="34" charset="0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25640035-0722-4BF4-80E3-0B966E96A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038" y="1439863"/>
            <a:ext cx="280828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7EDF77F6-B510-4364-A48F-F585F8FEF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038" y="3095625"/>
            <a:ext cx="280828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4606846D-EB76-4362-892C-137E6FA08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038" y="4895850"/>
            <a:ext cx="280828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pic>
        <p:nvPicPr>
          <p:cNvPr id="18441" name="Picture 2" descr="https://visualhunt.com/photos/l/4/stairs-shopping-mall-shop-shopping-kielce-crown.jpg" hidden="1">
            <a:extLst>
              <a:ext uri="{FF2B5EF4-FFF2-40B4-BE49-F238E27FC236}">
                <a16:creationId xmlns:a16="http://schemas.microsoft.com/office/drawing/2014/main" id="{15B69CFE-5BBC-4D2F-BD59-093448FF6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r="4556"/>
          <a:stretch>
            <a:fillRect/>
          </a:stretch>
        </p:blipFill>
        <p:spPr bwMode="auto">
          <a:xfrm>
            <a:off x="596900" y="1492250"/>
            <a:ext cx="3671888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文本框 94">
            <a:extLst>
              <a:ext uri="{FF2B5EF4-FFF2-40B4-BE49-F238E27FC236}">
                <a16:creationId xmlns:a16="http://schemas.microsoft.com/office/drawing/2014/main" id="{AF4708FF-9558-428E-A39E-10D87F0E2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C62436D7-70C1-4EF8-E3F1-6C97A8E9633A}"/>
              </a:ext>
            </a:extLst>
          </p:cNvPr>
          <p:cNvGrpSpPr/>
          <p:nvPr/>
        </p:nvGrpSpPr>
        <p:grpSpPr>
          <a:xfrm>
            <a:off x="946350" y="-328664"/>
            <a:ext cx="10842425" cy="8985549"/>
            <a:chOff x="1976988" y="-753269"/>
            <a:chExt cx="12427602" cy="9951896"/>
          </a:xfrm>
        </p:grpSpPr>
        <p:pic>
          <p:nvPicPr>
            <p:cNvPr id="36880" name="Picture 36879" descr="118-苏州大学-img5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3087" y="-753269"/>
              <a:ext cx="11599863" cy="7249913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008EE04-D2AA-A1EC-8673-08C58108C231}"/>
                </a:ext>
              </a:extLst>
            </p:cNvPr>
            <p:cNvSpPr/>
            <p:nvPr/>
          </p:nvSpPr>
          <p:spPr>
            <a:xfrm>
              <a:off x="1976988" y="4590239"/>
              <a:ext cx="12272062" cy="460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2AB75AE-F1A1-9C54-F47C-04E8B19FBFD5}"/>
                </a:ext>
              </a:extLst>
            </p:cNvPr>
            <p:cNvSpPr/>
            <p:nvPr/>
          </p:nvSpPr>
          <p:spPr>
            <a:xfrm>
              <a:off x="2132528" y="-753269"/>
              <a:ext cx="12272062" cy="17485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458" name="Picture 17" descr="https://visualhunt.com/photos/l/2/architecture-symmetry-building-build-office-work.jpg" hidden="1">
            <a:extLst>
              <a:ext uri="{FF2B5EF4-FFF2-40B4-BE49-F238E27FC236}">
                <a16:creationId xmlns:a16="http://schemas.microsoft.com/office/drawing/2014/main" id="{F8116545-84B1-4302-8064-C9DB501A3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18"/>
          <a:stretch>
            <a:fillRect/>
          </a:stretch>
        </p:blipFill>
        <p:spPr bwMode="auto">
          <a:xfrm>
            <a:off x="1244600" y="1168400"/>
            <a:ext cx="10298113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79B1E462-075A-43E9-B322-8FBFE4279130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5" name="同侧圆角矩形 14">
            <a:extLst>
              <a:ext uri="{FF2B5EF4-FFF2-40B4-BE49-F238E27FC236}">
                <a16:creationId xmlns:a16="http://schemas.microsoft.com/office/drawing/2014/main" id="{06E4C711-89FD-432E-96B0-8DE3644F98FC}"/>
              </a:ext>
            </a:extLst>
          </p:cNvPr>
          <p:cNvSpPr/>
          <p:nvPr/>
        </p:nvSpPr>
        <p:spPr>
          <a:xfrm>
            <a:off x="1244600" y="6137275"/>
            <a:ext cx="2449513" cy="1095375"/>
          </a:xfrm>
          <a:prstGeom prst="round2SameRect">
            <a:avLst>
              <a:gd name="adj1" fmla="val 46182"/>
              <a:gd name="adj2" fmla="val 0"/>
            </a:avLst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9" name="同侧圆角矩形 18">
            <a:extLst>
              <a:ext uri="{FF2B5EF4-FFF2-40B4-BE49-F238E27FC236}">
                <a16:creationId xmlns:a16="http://schemas.microsoft.com/office/drawing/2014/main" id="{4FC6A4F2-FFE8-47AE-9646-42814FD18704}"/>
              </a:ext>
            </a:extLst>
          </p:cNvPr>
          <p:cNvSpPr/>
          <p:nvPr/>
        </p:nvSpPr>
        <p:spPr>
          <a:xfrm>
            <a:off x="3910013" y="6137275"/>
            <a:ext cx="2447925" cy="1095375"/>
          </a:xfrm>
          <a:prstGeom prst="round2SameRect">
            <a:avLst>
              <a:gd name="adj1" fmla="val 46182"/>
              <a:gd name="adj2" fmla="val 0"/>
            </a:avLst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0" name="同侧圆角矩形 19">
            <a:extLst>
              <a:ext uri="{FF2B5EF4-FFF2-40B4-BE49-F238E27FC236}">
                <a16:creationId xmlns:a16="http://schemas.microsoft.com/office/drawing/2014/main" id="{CB605AA3-5010-4EA0-9E76-6E7DB097E71C}"/>
              </a:ext>
            </a:extLst>
          </p:cNvPr>
          <p:cNvSpPr/>
          <p:nvPr/>
        </p:nvSpPr>
        <p:spPr>
          <a:xfrm>
            <a:off x="6573838" y="6137275"/>
            <a:ext cx="2447925" cy="1095375"/>
          </a:xfrm>
          <a:prstGeom prst="round2SameRect">
            <a:avLst>
              <a:gd name="adj1" fmla="val 46182"/>
              <a:gd name="adj2" fmla="val 0"/>
            </a:avLst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1" name="同侧圆角矩形 20">
            <a:extLst>
              <a:ext uri="{FF2B5EF4-FFF2-40B4-BE49-F238E27FC236}">
                <a16:creationId xmlns:a16="http://schemas.microsoft.com/office/drawing/2014/main" id="{56536287-BCE2-4247-8110-03D5CC2E18D5}"/>
              </a:ext>
            </a:extLst>
          </p:cNvPr>
          <p:cNvSpPr/>
          <p:nvPr/>
        </p:nvSpPr>
        <p:spPr>
          <a:xfrm>
            <a:off x="9237663" y="6137275"/>
            <a:ext cx="2447925" cy="1095375"/>
          </a:xfrm>
          <a:prstGeom prst="round2SameRect">
            <a:avLst>
              <a:gd name="adj1" fmla="val 46182"/>
              <a:gd name="adj2" fmla="val 0"/>
            </a:avLst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9465" name="矩形 17">
            <a:extLst>
              <a:ext uri="{FF2B5EF4-FFF2-40B4-BE49-F238E27FC236}">
                <a16:creationId xmlns:a16="http://schemas.microsoft.com/office/drawing/2014/main" id="{22573B10-7FA9-4459-A894-D0F36567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6426200"/>
            <a:ext cx="1089025" cy="646113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  <a:ea typeface="方正正粗黑简体"/>
                <a:cs typeface="方正正粗黑简体"/>
                <a:sym typeface="Arial" panose="020B0604020202020204" pitchFamily="34" charset="0"/>
              </a:rPr>
              <a:t>2015</a:t>
            </a:r>
          </a:p>
        </p:txBody>
      </p:sp>
      <p:sp>
        <p:nvSpPr>
          <p:cNvPr id="19466" name="矩形 18">
            <a:extLst>
              <a:ext uri="{FF2B5EF4-FFF2-40B4-BE49-F238E27FC236}">
                <a16:creationId xmlns:a16="http://schemas.microsoft.com/office/drawing/2014/main" id="{7ABE7962-F6B9-4988-A149-443936962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25" y="6426200"/>
            <a:ext cx="1090613" cy="646113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  <a:ea typeface="方正正粗黑简体"/>
                <a:cs typeface="方正正粗黑简体"/>
                <a:sym typeface="Arial" panose="020B0604020202020204" pitchFamily="34" charset="0"/>
              </a:rPr>
              <a:t>2016</a:t>
            </a:r>
          </a:p>
        </p:txBody>
      </p:sp>
      <p:sp>
        <p:nvSpPr>
          <p:cNvPr id="19467" name="矩形 19">
            <a:extLst>
              <a:ext uri="{FF2B5EF4-FFF2-40B4-BE49-F238E27FC236}">
                <a16:creationId xmlns:a16="http://schemas.microsoft.com/office/drawing/2014/main" id="{473FE0E6-FF63-490B-BD82-45135A109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563" y="6426200"/>
            <a:ext cx="1022350" cy="646113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  <a:ea typeface="方正正粗黑简体"/>
                <a:cs typeface="方正正粗黑简体"/>
                <a:sym typeface="Arial" panose="020B0604020202020204" pitchFamily="34" charset="0"/>
              </a:rPr>
              <a:t>2017</a:t>
            </a:r>
          </a:p>
        </p:txBody>
      </p:sp>
      <p:sp>
        <p:nvSpPr>
          <p:cNvPr id="19468" name="矩形 20">
            <a:extLst>
              <a:ext uri="{FF2B5EF4-FFF2-40B4-BE49-F238E27FC236}">
                <a16:creationId xmlns:a16="http://schemas.microsoft.com/office/drawing/2014/main" id="{A6BE0285-5AE4-424B-9968-EB98D558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363" y="6426200"/>
            <a:ext cx="1085850" cy="646113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  <a:ea typeface="方正正粗黑简体"/>
                <a:cs typeface="方正正粗黑简体"/>
                <a:sym typeface="Arial" panose="020B0604020202020204" pitchFamily="34" charset="0"/>
              </a:rPr>
              <a:t>2018</a:t>
            </a: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B7E2DD62-03F8-4203-842F-59BAE712E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4479925"/>
            <a:ext cx="23764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C85078E5-8957-4D51-A074-EBA544707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4479925"/>
            <a:ext cx="23764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C55469D7-F57C-4A24-A7C7-29DC2B8A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838" y="4479925"/>
            <a:ext cx="23764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id="{4C063278-4BF3-47CE-98E8-D5EA1CABA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7663" y="4479925"/>
            <a:ext cx="23764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36879" name="文本框 94">
            <a:extLst>
              <a:ext uri="{FF2B5EF4-FFF2-40B4-BE49-F238E27FC236}">
                <a16:creationId xmlns:a16="http://schemas.microsoft.com/office/drawing/2014/main" id="{CA84FD5C-6DC1-4165-A297-F74E09B77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21" grpId="0" animBg="1"/>
      <p:bldP spid="19465" grpId="0" animBg="1"/>
      <p:bldP spid="19466" grpId="0" animBg="1"/>
      <p:bldP spid="19467" grpId="0" animBg="1"/>
      <p:bldP spid="19468" grpId="0" animBg="1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525B8DCB-2270-420C-AF8B-7646739CAB74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0484" name="TextBox 25">
            <a:extLst>
              <a:ext uri="{FF2B5EF4-FFF2-40B4-BE49-F238E27FC236}">
                <a16:creationId xmlns:a16="http://schemas.microsoft.com/office/drawing/2014/main" id="{9CF42F76-C82B-49E0-84F0-F95233719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65388"/>
            <a:ext cx="22272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4B050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Price</a:t>
            </a:r>
          </a:p>
        </p:txBody>
      </p:sp>
      <p:sp>
        <p:nvSpPr>
          <p:cNvPr id="20485" name="TextBox 27">
            <a:extLst>
              <a:ext uri="{FF2B5EF4-FFF2-40B4-BE49-F238E27FC236}">
                <a16:creationId xmlns:a16="http://schemas.microsoft.com/office/drawing/2014/main" id="{647C431B-FD7D-4CAD-9296-D78F7F7A3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788" y="2463800"/>
            <a:ext cx="22272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4B050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Place</a:t>
            </a:r>
          </a:p>
        </p:txBody>
      </p:sp>
      <p:sp>
        <p:nvSpPr>
          <p:cNvPr id="20486" name="TextBox 29">
            <a:extLst>
              <a:ext uri="{FF2B5EF4-FFF2-40B4-BE49-F238E27FC236}">
                <a16:creationId xmlns:a16="http://schemas.microsoft.com/office/drawing/2014/main" id="{299DA0BA-9B51-403A-9374-3B9B9479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2463800"/>
            <a:ext cx="2228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4B050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Product</a:t>
            </a:r>
          </a:p>
        </p:txBody>
      </p:sp>
      <p:sp>
        <p:nvSpPr>
          <p:cNvPr id="20487" name="TextBox 31">
            <a:extLst>
              <a:ext uri="{FF2B5EF4-FFF2-40B4-BE49-F238E27FC236}">
                <a16:creationId xmlns:a16="http://schemas.microsoft.com/office/drawing/2014/main" id="{3B862B0D-D6CC-41F7-9C9E-79B6D0002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4938" y="2463800"/>
            <a:ext cx="2228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4B050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Promotion</a:t>
            </a:r>
          </a:p>
        </p:txBody>
      </p:sp>
      <p:sp>
        <p:nvSpPr>
          <p:cNvPr id="28" name="流程图: 延期 27">
            <a:extLst>
              <a:ext uri="{FF2B5EF4-FFF2-40B4-BE49-F238E27FC236}">
                <a16:creationId xmlns:a16="http://schemas.microsoft.com/office/drawing/2014/main" id="{0D37478D-8BE0-4366-B80D-16101F38F79C}"/>
              </a:ext>
            </a:extLst>
          </p:cNvPr>
          <p:cNvSpPr/>
          <p:nvPr/>
        </p:nvSpPr>
        <p:spPr>
          <a:xfrm>
            <a:off x="1676400" y="2968625"/>
            <a:ext cx="2016125" cy="2447925"/>
          </a:xfrm>
          <a:prstGeom prst="flowChartDelay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9" name="流程图: 延期 28">
            <a:extLst>
              <a:ext uri="{FF2B5EF4-FFF2-40B4-BE49-F238E27FC236}">
                <a16:creationId xmlns:a16="http://schemas.microsoft.com/office/drawing/2014/main" id="{8030031F-0FAA-4457-81B9-390ED9F304FA}"/>
              </a:ext>
            </a:extLst>
          </p:cNvPr>
          <p:cNvSpPr/>
          <p:nvPr/>
        </p:nvSpPr>
        <p:spPr>
          <a:xfrm>
            <a:off x="4268788" y="2968625"/>
            <a:ext cx="2016125" cy="2447925"/>
          </a:xfrm>
          <a:prstGeom prst="flowChartDelay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0" name="流程图: 延期 29">
            <a:extLst>
              <a:ext uri="{FF2B5EF4-FFF2-40B4-BE49-F238E27FC236}">
                <a16:creationId xmlns:a16="http://schemas.microsoft.com/office/drawing/2014/main" id="{0EE39A69-A341-444E-9619-9E8D7B10C07E}"/>
              </a:ext>
            </a:extLst>
          </p:cNvPr>
          <p:cNvSpPr/>
          <p:nvPr/>
        </p:nvSpPr>
        <p:spPr>
          <a:xfrm>
            <a:off x="6645275" y="2968625"/>
            <a:ext cx="2016125" cy="2447925"/>
          </a:xfrm>
          <a:prstGeom prst="flowChartDelay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1" name="流程图: 延期 30">
            <a:extLst>
              <a:ext uri="{FF2B5EF4-FFF2-40B4-BE49-F238E27FC236}">
                <a16:creationId xmlns:a16="http://schemas.microsoft.com/office/drawing/2014/main" id="{6F5B8FFA-8900-4CF5-983C-5FE64634201C}"/>
              </a:ext>
            </a:extLst>
          </p:cNvPr>
          <p:cNvSpPr/>
          <p:nvPr/>
        </p:nvSpPr>
        <p:spPr>
          <a:xfrm>
            <a:off x="9021763" y="2968625"/>
            <a:ext cx="2016125" cy="2447925"/>
          </a:xfrm>
          <a:prstGeom prst="flowChartDelay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0492" name="矩形 36">
            <a:extLst>
              <a:ext uri="{FF2B5EF4-FFF2-40B4-BE49-F238E27FC236}">
                <a16:creationId xmlns:a16="http://schemas.microsoft.com/office/drawing/2014/main" id="{22ECEA7F-DC22-429B-902C-2B19730A9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3687763"/>
            <a:ext cx="12969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493" name="矩形 36">
            <a:extLst>
              <a:ext uri="{FF2B5EF4-FFF2-40B4-BE49-F238E27FC236}">
                <a16:creationId xmlns:a16="http://schemas.microsoft.com/office/drawing/2014/main" id="{78EA15DC-DC89-4582-B576-054732B75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3687763"/>
            <a:ext cx="12969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494" name="矩形 36">
            <a:extLst>
              <a:ext uri="{FF2B5EF4-FFF2-40B4-BE49-F238E27FC236}">
                <a16:creationId xmlns:a16="http://schemas.microsoft.com/office/drawing/2014/main" id="{0423DBAE-313E-4278-97AB-723DBD9BE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175" y="3687763"/>
            <a:ext cx="12969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495" name="矩形 36">
            <a:extLst>
              <a:ext uri="{FF2B5EF4-FFF2-40B4-BE49-F238E27FC236}">
                <a16:creationId xmlns:a16="http://schemas.microsoft.com/office/drawing/2014/main" id="{524FCD6A-5A2D-493B-BE56-AABB1375F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100" y="3687763"/>
            <a:ext cx="12969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926" name="文本框 94">
            <a:extLst>
              <a:ext uri="{FF2B5EF4-FFF2-40B4-BE49-F238E27FC236}">
                <a16:creationId xmlns:a16="http://schemas.microsoft.com/office/drawing/2014/main" id="{A6123D25-DD0A-40D7-8F34-A7D36E237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20485" grpId="0"/>
      <p:bldP spid="20486" grpId="0"/>
      <p:bldP spid="20487" grpId="0"/>
      <p:bldP spid="28" grpId="0" animBg="1"/>
      <p:bldP spid="29" grpId="0" animBg="1"/>
      <p:bldP spid="30" grpId="0" animBg="1"/>
      <p:bldP spid="31" grpId="0" animBg="1"/>
      <p:bldP spid="20492" grpId="0"/>
      <p:bldP spid="20493" grpId="0"/>
      <p:bldP spid="20494" grpId="0"/>
      <p:bldP spid="204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7319D936-EFF4-486C-A4AE-CF671972D44D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1508" name="TextBox 25">
            <a:extLst>
              <a:ext uri="{FF2B5EF4-FFF2-40B4-BE49-F238E27FC236}">
                <a16:creationId xmlns:a16="http://schemas.microsoft.com/office/drawing/2014/main" id="{E9E99E69-F695-49EA-8655-045B9642F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7788" y="3908425"/>
            <a:ext cx="22272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4B050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Price</a:t>
            </a:r>
          </a:p>
        </p:txBody>
      </p:sp>
      <p:sp>
        <p:nvSpPr>
          <p:cNvPr id="21509" name="TextBox 27">
            <a:extLst>
              <a:ext uri="{FF2B5EF4-FFF2-40B4-BE49-F238E27FC236}">
                <a16:creationId xmlns:a16="http://schemas.microsoft.com/office/drawing/2014/main" id="{E9DD726B-C019-4993-886B-88EBEBC5E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738" y="2249488"/>
            <a:ext cx="22272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4B050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Place</a:t>
            </a:r>
          </a:p>
        </p:txBody>
      </p:sp>
      <p:sp>
        <p:nvSpPr>
          <p:cNvPr id="21510" name="TextBox 29">
            <a:extLst>
              <a:ext uri="{FF2B5EF4-FFF2-40B4-BE49-F238E27FC236}">
                <a16:creationId xmlns:a16="http://schemas.microsoft.com/office/drawing/2014/main" id="{D2B12A4C-B86A-4A5D-89D0-266EF1599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4713" y="4479925"/>
            <a:ext cx="2228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4B050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Product</a:t>
            </a:r>
          </a:p>
        </p:txBody>
      </p:sp>
      <p:sp>
        <p:nvSpPr>
          <p:cNvPr id="21511" name="TextBox 31">
            <a:extLst>
              <a:ext uri="{FF2B5EF4-FFF2-40B4-BE49-F238E27FC236}">
                <a16:creationId xmlns:a16="http://schemas.microsoft.com/office/drawing/2014/main" id="{7E189DB7-99A0-4493-AF08-20A662A9B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863" y="2609850"/>
            <a:ext cx="2228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4B050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Promotion</a:t>
            </a:r>
          </a:p>
        </p:txBody>
      </p:sp>
      <p:sp>
        <p:nvSpPr>
          <p:cNvPr id="22" name="流程图: 联系 21">
            <a:extLst>
              <a:ext uri="{FF2B5EF4-FFF2-40B4-BE49-F238E27FC236}">
                <a16:creationId xmlns:a16="http://schemas.microsoft.com/office/drawing/2014/main" id="{0A471027-AEE4-4C21-AE3B-B0058B544094}"/>
              </a:ext>
            </a:extLst>
          </p:cNvPr>
          <p:cNvSpPr/>
          <p:nvPr/>
        </p:nvSpPr>
        <p:spPr>
          <a:xfrm>
            <a:off x="1897063" y="3041650"/>
            <a:ext cx="2233612" cy="2232025"/>
          </a:xfrm>
          <a:prstGeom prst="flowChartConnector">
            <a:avLst/>
          </a:prstGeom>
          <a:noFill/>
          <a:ln w="28575">
            <a:solidFill>
              <a:srgbClr val="4B0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7" name="流程图: 联系 36">
            <a:extLst>
              <a:ext uri="{FF2B5EF4-FFF2-40B4-BE49-F238E27FC236}">
                <a16:creationId xmlns:a16="http://schemas.microsoft.com/office/drawing/2014/main" id="{72A2BB58-06D8-476E-9D15-085E6C787C5D}"/>
              </a:ext>
            </a:extLst>
          </p:cNvPr>
          <p:cNvSpPr/>
          <p:nvPr/>
        </p:nvSpPr>
        <p:spPr>
          <a:xfrm>
            <a:off x="2114550" y="3267075"/>
            <a:ext cx="1790700" cy="1790700"/>
          </a:xfrm>
          <a:prstGeom prst="flowChartConnector">
            <a:avLst/>
          </a:prstGeom>
          <a:noFill/>
          <a:ln w="28575">
            <a:solidFill>
              <a:srgbClr val="4B0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9" name="流程图: 联系 38">
            <a:extLst>
              <a:ext uri="{FF2B5EF4-FFF2-40B4-BE49-F238E27FC236}">
                <a16:creationId xmlns:a16="http://schemas.microsoft.com/office/drawing/2014/main" id="{A52AF0FF-5408-464B-A22E-AF7B323D2F79}"/>
              </a:ext>
            </a:extLst>
          </p:cNvPr>
          <p:cNvSpPr/>
          <p:nvPr/>
        </p:nvSpPr>
        <p:spPr>
          <a:xfrm>
            <a:off x="4418013" y="1385888"/>
            <a:ext cx="2232025" cy="2232025"/>
          </a:xfrm>
          <a:prstGeom prst="flowChartConnector">
            <a:avLst/>
          </a:prstGeom>
          <a:noFill/>
          <a:ln w="28575">
            <a:solidFill>
              <a:srgbClr val="4B0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0" name="流程图: 联系 39">
            <a:extLst>
              <a:ext uri="{FF2B5EF4-FFF2-40B4-BE49-F238E27FC236}">
                <a16:creationId xmlns:a16="http://schemas.microsoft.com/office/drawing/2014/main" id="{F039E005-598C-4C2B-8638-3B72FEE64E80}"/>
              </a:ext>
            </a:extLst>
          </p:cNvPr>
          <p:cNvSpPr/>
          <p:nvPr/>
        </p:nvSpPr>
        <p:spPr>
          <a:xfrm>
            <a:off x="4633913" y="1609725"/>
            <a:ext cx="1792287" cy="1792288"/>
          </a:xfrm>
          <a:prstGeom prst="flowChartConnector">
            <a:avLst/>
          </a:prstGeom>
          <a:noFill/>
          <a:ln w="28575">
            <a:solidFill>
              <a:srgbClr val="4B0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1" name="流程图: 联系 40">
            <a:extLst>
              <a:ext uri="{FF2B5EF4-FFF2-40B4-BE49-F238E27FC236}">
                <a16:creationId xmlns:a16="http://schemas.microsoft.com/office/drawing/2014/main" id="{CB6D71C7-3BE3-4B4F-9698-03CEA07051EB}"/>
              </a:ext>
            </a:extLst>
          </p:cNvPr>
          <p:cNvSpPr/>
          <p:nvPr/>
        </p:nvSpPr>
        <p:spPr>
          <a:xfrm>
            <a:off x="6721475" y="3616325"/>
            <a:ext cx="2232025" cy="2232025"/>
          </a:xfrm>
          <a:prstGeom prst="flowChartConnector">
            <a:avLst/>
          </a:prstGeom>
          <a:noFill/>
          <a:ln w="28575">
            <a:solidFill>
              <a:srgbClr val="4B0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2" name="流程图: 联系 41">
            <a:extLst>
              <a:ext uri="{FF2B5EF4-FFF2-40B4-BE49-F238E27FC236}">
                <a16:creationId xmlns:a16="http://schemas.microsoft.com/office/drawing/2014/main" id="{F10B56EA-1EBB-4C2F-8F57-EA1545784476}"/>
              </a:ext>
            </a:extLst>
          </p:cNvPr>
          <p:cNvSpPr/>
          <p:nvPr/>
        </p:nvSpPr>
        <p:spPr>
          <a:xfrm>
            <a:off x="6937375" y="3840163"/>
            <a:ext cx="1790700" cy="1792287"/>
          </a:xfrm>
          <a:prstGeom prst="flowChartConnector">
            <a:avLst/>
          </a:prstGeom>
          <a:noFill/>
          <a:ln w="28575">
            <a:solidFill>
              <a:srgbClr val="4B0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3" name="流程图: 联系 42">
            <a:extLst>
              <a:ext uri="{FF2B5EF4-FFF2-40B4-BE49-F238E27FC236}">
                <a16:creationId xmlns:a16="http://schemas.microsoft.com/office/drawing/2014/main" id="{990398EF-24DA-48F0-BDB4-63B31C4319EE}"/>
              </a:ext>
            </a:extLst>
          </p:cNvPr>
          <p:cNvSpPr/>
          <p:nvPr/>
        </p:nvSpPr>
        <p:spPr>
          <a:xfrm>
            <a:off x="8950325" y="1746250"/>
            <a:ext cx="2232025" cy="2232025"/>
          </a:xfrm>
          <a:prstGeom prst="flowChartConnector">
            <a:avLst/>
          </a:prstGeom>
          <a:noFill/>
          <a:ln w="28575">
            <a:solidFill>
              <a:srgbClr val="4B0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4" name="流程图: 联系 43">
            <a:extLst>
              <a:ext uri="{FF2B5EF4-FFF2-40B4-BE49-F238E27FC236}">
                <a16:creationId xmlns:a16="http://schemas.microsoft.com/office/drawing/2014/main" id="{DD21DBA4-956D-488B-A0D2-89A7D6CFFEEB}"/>
              </a:ext>
            </a:extLst>
          </p:cNvPr>
          <p:cNvSpPr/>
          <p:nvPr/>
        </p:nvSpPr>
        <p:spPr>
          <a:xfrm>
            <a:off x="9166225" y="1970088"/>
            <a:ext cx="1790700" cy="1792287"/>
          </a:xfrm>
          <a:prstGeom prst="flowChartConnector">
            <a:avLst/>
          </a:prstGeom>
          <a:noFill/>
          <a:ln w="28575">
            <a:solidFill>
              <a:srgbClr val="4B0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1520" name="矩形 28">
            <a:extLst>
              <a:ext uri="{FF2B5EF4-FFF2-40B4-BE49-F238E27FC236}">
                <a16:creationId xmlns:a16="http://schemas.microsoft.com/office/drawing/2014/main" id="{A667F3BB-B600-4F93-A7C1-7A498494D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325" y="5419725"/>
            <a:ext cx="2087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1521" name="矩形 28">
            <a:extLst>
              <a:ext uri="{FF2B5EF4-FFF2-40B4-BE49-F238E27FC236}">
                <a16:creationId xmlns:a16="http://schemas.microsoft.com/office/drawing/2014/main" id="{AA3053D3-2F0D-419B-8CDD-5E0633A10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3687763"/>
            <a:ext cx="2089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1522" name="矩形 28">
            <a:extLst>
              <a:ext uri="{FF2B5EF4-FFF2-40B4-BE49-F238E27FC236}">
                <a16:creationId xmlns:a16="http://schemas.microsoft.com/office/drawing/2014/main" id="{8179D185-774A-49DE-95C3-EBEEE334A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175" y="5919788"/>
            <a:ext cx="2089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1523" name="矩形 28">
            <a:extLst>
              <a:ext uri="{FF2B5EF4-FFF2-40B4-BE49-F238E27FC236}">
                <a16:creationId xmlns:a16="http://schemas.microsoft.com/office/drawing/2014/main" id="{B6DADFF2-7F76-4D10-A7F2-B8ED8F529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200" y="4051300"/>
            <a:ext cx="208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40978" name="文本框 94">
            <a:extLst>
              <a:ext uri="{FF2B5EF4-FFF2-40B4-BE49-F238E27FC236}">
                <a16:creationId xmlns:a16="http://schemas.microsoft.com/office/drawing/2014/main" id="{58AFC045-A65F-4EBB-83B5-AECF1E848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21509" grpId="0"/>
      <p:bldP spid="21510" grpId="0"/>
      <p:bldP spid="21511" grpId="0"/>
      <p:bldP spid="22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21520" grpId="0"/>
      <p:bldP spid="21521" grpId="0"/>
      <p:bldP spid="21522" grpId="0"/>
      <p:bldP spid="215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537FDB51-6177-4C62-AAC0-1DF60DFC1680}"/>
              </a:ext>
            </a:extLst>
          </p:cNvPr>
          <p:cNvSpPr/>
          <p:nvPr/>
        </p:nvSpPr>
        <p:spPr>
          <a:xfrm>
            <a:off x="0" y="0"/>
            <a:ext cx="5781675" cy="7232650"/>
          </a:xfrm>
          <a:prstGeom prst="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3010" name="文本框 2">
            <a:extLst>
              <a:ext uri="{FF2B5EF4-FFF2-40B4-BE49-F238E27FC236}">
                <a16:creationId xmlns:a16="http://schemas.microsoft.com/office/drawing/2014/main" id="{007D8165-C3F6-422E-96FB-62B93FC8571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36850" y="1168400"/>
            <a:ext cx="592455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360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011" name="文本框 11">
            <a:extLst>
              <a:ext uri="{FF2B5EF4-FFF2-40B4-BE49-F238E27FC236}">
                <a16:creationId xmlns:a16="http://schemas.microsoft.com/office/drawing/2014/main" id="{87564486-69E9-4C38-A6AB-FDDF2295D37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52663" y="4624388"/>
            <a:ext cx="3465512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8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8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0179EE-BB43-4CAD-9286-9E8D0498D28D}"/>
              </a:ext>
            </a:extLst>
          </p:cNvPr>
          <p:cNvSpPr/>
          <p:nvPr/>
        </p:nvSpPr>
        <p:spPr>
          <a:xfrm>
            <a:off x="6934200" y="2752725"/>
            <a:ext cx="4751388" cy="107791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buFontTx/>
              <a:buNone/>
              <a:defRPr/>
            </a:pPr>
            <a:endParaRPr lang="en-US" altLang="zh-CN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r>
              <a:rPr lang="zh-CN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</a:p>
          <a:p>
            <a:pPr algn="ctr">
              <a:buFontTx/>
              <a:buNone/>
              <a:defRPr/>
            </a:pP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0313154-4382-4730-8CF8-ED2B7181FEF8}"/>
              </a:ext>
            </a:extLst>
          </p:cNvPr>
          <p:cNvSpPr txBox="1"/>
          <p:nvPr/>
        </p:nvSpPr>
        <p:spPr>
          <a:xfrm>
            <a:off x="7731125" y="3829050"/>
            <a:ext cx="28209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30A0E-24A4-406E-8DFF-875FC7E6AF36}"/>
              </a:ext>
            </a:extLst>
          </p:cNvPr>
          <p:cNvSpPr txBox="1"/>
          <p:nvPr/>
        </p:nvSpPr>
        <p:spPr>
          <a:xfrm>
            <a:off x="7726363" y="4757738"/>
            <a:ext cx="28194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FFA6C63-7BEE-42DA-AEF9-E082FB4B68F5}"/>
              </a:ext>
            </a:extLst>
          </p:cNvPr>
          <p:cNvSpPr txBox="1"/>
          <p:nvPr/>
        </p:nvSpPr>
        <p:spPr>
          <a:xfrm>
            <a:off x="7731125" y="4286250"/>
            <a:ext cx="28209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46215C-1749-9A02-5958-2905983914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43" y="756246"/>
            <a:ext cx="2867824" cy="15329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4FCFB08A-A84A-4E40-91D6-FA0B98D1F88C}"/>
              </a:ext>
            </a:extLst>
          </p:cNvPr>
          <p:cNvSpPr/>
          <p:nvPr/>
        </p:nvSpPr>
        <p:spPr>
          <a:xfrm>
            <a:off x="0" y="0"/>
            <a:ext cx="5781675" cy="7232650"/>
          </a:xfrm>
          <a:prstGeom prst="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8194" name="文本框 2">
            <a:extLst>
              <a:ext uri="{FF2B5EF4-FFF2-40B4-BE49-F238E27FC236}">
                <a16:creationId xmlns:a16="http://schemas.microsoft.com/office/drawing/2014/main" id="{03E81369-073F-485C-ACFD-A69340F0E5F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36850" y="1168400"/>
            <a:ext cx="592455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360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95" name="文本框 11">
            <a:extLst>
              <a:ext uri="{FF2B5EF4-FFF2-40B4-BE49-F238E27FC236}">
                <a16:creationId xmlns:a16="http://schemas.microsoft.com/office/drawing/2014/main" id="{AAC657F9-B64C-497E-B957-31615A9341E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08325" y="4624388"/>
            <a:ext cx="3465513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8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8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DC751E-2F1F-44A5-B5A0-2591050CC753}"/>
              </a:ext>
            </a:extLst>
          </p:cNvPr>
          <p:cNvSpPr/>
          <p:nvPr/>
        </p:nvSpPr>
        <p:spPr>
          <a:xfrm>
            <a:off x="6934200" y="2660650"/>
            <a:ext cx="4751388" cy="107791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buFontTx/>
              <a:buNone/>
              <a:defRPr/>
            </a:pPr>
            <a:endParaRPr lang="en-US" altLang="zh-CN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r>
              <a:rPr lang="zh-CN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5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D82EAF3-93CC-40B9-80BA-D5ED1587920E}"/>
              </a:ext>
            </a:extLst>
          </p:cNvPr>
          <p:cNvSpPr txBox="1"/>
          <p:nvPr/>
        </p:nvSpPr>
        <p:spPr>
          <a:xfrm>
            <a:off x="7731125" y="3738563"/>
            <a:ext cx="28209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D2590-C58E-4599-9407-CAB115938BF3}"/>
              </a:ext>
            </a:extLst>
          </p:cNvPr>
          <p:cNvSpPr txBox="1"/>
          <p:nvPr/>
        </p:nvSpPr>
        <p:spPr>
          <a:xfrm>
            <a:off x="7726363" y="4667250"/>
            <a:ext cx="28194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98F382FD-8160-4E93-B813-7A49CD34BC9B}"/>
              </a:ext>
            </a:extLst>
          </p:cNvPr>
          <p:cNvSpPr txBox="1"/>
          <p:nvPr/>
        </p:nvSpPr>
        <p:spPr>
          <a:xfrm>
            <a:off x="7731125" y="4195763"/>
            <a:ext cx="28209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2298F7B-721E-14BB-BC26-B58712996C79}"/>
              </a:ext>
            </a:extLst>
          </p:cNvPr>
          <p:cNvGrpSpPr/>
          <p:nvPr/>
        </p:nvGrpSpPr>
        <p:grpSpPr>
          <a:xfrm>
            <a:off x="254449" y="-2466850"/>
            <a:ext cx="12310957" cy="12197565"/>
            <a:chOff x="1976987" y="-3226592"/>
            <a:chExt cx="12310957" cy="12197565"/>
          </a:xfrm>
        </p:grpSpPr>
        <p:pic>
          <p:nvPicPr>
            <p:cNvPr id="45062" name="Picture 45061" descr="118-苏州大学-img3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3087" y="-753269"/>
              <a:ext cx="11599863" cy="724991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39E068D-9E7A-779D-3410-4642C8A41DC8}"/>
                </a:ext>
              </a:extLst>
            </p:cNvPr>
            <p:cNvSpPr/>
            <p:nvPr/>
          </p:nvSpPr>
          <p:spPr>
            <a:xfrm>
              <a:off x="1976987" y="4362585"/>
              <a:ext cx="12272062" cy="460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662ED8-905F-CFE3-3BE6-43B44EA5713A}"/>
                </a:ext>
              </a:extLst>
            </p:cNvPr>
            <p:cNvSpPr/>
            <p:nvPr/>
          </p:nvSpPr>
          <p:spPr>
            <a:xfrm>
              <a:off x="2015882" y="-3226592"/>
              <a:ext cx="12272062" cy="460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554" name="Picture 2" descr="https://visualhunt.com/photos/l/4/laptop-tablet-home-office-office-notes-work.jpg" hidden="1">
            <a:extLst>
              <a:ext uri="{FF2B5EF4-FFF2-40B4-BE49-F238E27FC236}">
                <a16:creationId xmlns:a16="http://schemas.microsoft.com/office/drawing/2014/main" id="{133532B6-3015-4410-8AB2-D1E3A2EC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46"/>
          <a:stretch>
            <a:fillRect/>
          </a:stretch>
        </p:blipFill>
        <p:spPr bwMode="auto">
          <a:xfrm>
            <a:off x="596900" y="2079625"/>
            <a:ext cx="11593513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2DC1749D-043C-445E-982A-7789969B7433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3" name="TextBox 39">
            <a:extLst>
              <a:ext uri="{FF2B5EF4-FFF2-40B4-BE49-F238E27FC236}">
                <a16:creationId xmlns:a16="http://schemas.microsoft.com/office/drawing/2014/main" id="{12141F6C-EB18-45B9-B6DC-B1B740221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663" y="879475"/>
            <a:ext cx="777875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800" b="1">
                <a:solidFill>
                  <a:srgbClr val="4B05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
ADD RELATED TITLE WORDS</a:t>
            </a:r>
            <a:endParaRPr lang="en-US" altLang="zh-CN" sz="2800" b="1">
              <a:solidFill>
                <a:srgbClr val="283E4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5400">
                <a:solidFill>
                  <a:srgbClr val="4B050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/>
            </a:r>
            <a:endParaRPr lang="zh-CN" altLang="en-US" sz="5400">
              <a:solidFill>
                <a:srgbClr val="283E4E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58" name="Text Box 10">
            <a:extLst>
              <a:ext uri="{FF2B5EF4-FFF2-40B4-BE49-F238E27FC236}">
                <a16:creationId xmlns:a16="http://schemas.microsoft.com/office/drawing/2014/main" id="{2A04949C-8C7E-4C89-B438-F95BE9D2D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5194300"/>
            <a:ext cx="871220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4B05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请替换文字内容，添加相关标题，修改文字内容，也可以直接复制你的内容到此。请替换文字内容，添加相关标题，请替换文字内容，添加相关标题，修改文字内容，也可以直接复制你的内容到此。</a:t>
            </a:r>
            <a:endParaRPr lang="en-US" altLang="zh-CN">
              <a:solidFill>
                <a:srgbClr val="283E4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061" name="文本框 94">
            <a:extLst>
              <a:ext uri="{FF2B5EF4-FFF2-40B4-BE49-F238E27FC236}">
                <a16:creationId xmlns:a16="http://schemas.microsoft.com/office/drawing/2014/main" id="{00D04209-4E4D-4700-9180-533469E9C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5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A1F0FED0-9C49-4354-9BAC-F4FED770DA3E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7106" name="文本框 94">
            <a:extLst>
              <a:ext uri="{FF2B5EF4-FFF2-40B4-BE49-F238E27FC236}">
                <a16:creationId xmlns:a16="http://schemas.microsoft.com/office/drawing/2014/main" id="{F1607657-B4E7-4015-980E-50F5ACF21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grpSp>
        <p:nvGrpSpPr>
          <p:cNvPr id="2" name="Group 274">
            <a:extLst>
              <a:ext uri="{FF2B5EF4-FFF2-40B4-BE49-F238E27FC236}">
                <a16:creationId xmlns:a16="http://schemas.microsoft.com/office/drawing/2014/main" id="{D0ED31F0-29FA-4B25-B540-AEFA42D22A9E}"/>
              </a:ext>
            </a:extLst>
          </p:cNvPr>
          <p:cNvGrpSpPr/>
          <p:nvPr/>
        </p:nvGrpSpPr>
        <p:grpSpPr>
          <a:xfrm>
            <a:off x="926465" y="2357119"/>
            <a:ext cx="5876925" cy="3077210"/>
            <a:chOff x="538789" y="1131575"/>
            <a:chExt cx="5819028" cy="2895599"/>
          </a:xfrm>
          <a:solidFill>
            <a:srgbClr val="283E4E"/>
          </a:solidFill>
        </p:grpSpPr>
        <p:grpSp>
          <p:nvGrpSpPr>
            <p:cNvPr id="13" name="Group 341">
              <a:extLst>
                <a:ext uri="{FF2B5EF4-FFF2-40B4-BE49-F238E27FC236}">
                  <a16:creationId xmlns:a16="http://schemas.microsoft.com/office/drawing/2014/main" id="{5F6A983C-3537-46F7-B051-098383829E76}"/>
                </a:ext>
              </a:extLst>
            </p:cNvPr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174" name="Freeform 5">
                <a:extLst>
                  <a:ext uri="{FF2B5EF4-FFF2-40B4-BE49-F238E27FC236}">
                    <a16:creationId xmlns:a16="http://schemas.microsoft.com/office/drawing/2014/main" id="{E4D5ABB0-C667-46A0-A82E-2C3F2BBDFEFB}"/>
                  </a:ext>
                </a:extLst>
              </p:cNvPr>
              <p:cNvSpPr/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5" name="Freeform 6">
                <a:extLst>
                  <a:ext uri="{FF2B5EF4-FFF2-40B4-BE49-F238E27FC236}">
                    <a16:creationId xmlns:a16="http://schemas.microsoft.com/office/drawing/2014/main" id="{CEFA561A-02D8-4AA5-909E-61BF17013D70}"/>
                  </a:ext>
                </a:extLst>
              </p:cNvPr>
              <p:cNvSpPr/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</p:grpSp>
        <p:grpSp>
          <p:nvGrpSpPr>
            <p:cNvPr id="15" name="Group 274">
              <a:extLst>
                <a:ext uri="{FF2B5EF4-FFF2-40B4-BE49-F238E27FC236}">
                  <a16:creationId xmlns:a16="http://schemas.microsoft.com/office/drawing/2014/main" id="{C9C79F13-2A2C-4A31-9A78-71F91AF0AC9A}"/>
                </a:ext>
              </a:extLst>
            </p:cNvPr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172" name="Freeform 22">
                <a:extLst>
                  <a:ext uri="{FF2B5EF4-FFF2-40B4-BE49-F238E27FC236}">
                    <a16:creationId xmlns:a16="http://schemas.microsoft.com/office/drawing/2014/main" id="{9F4D5731-8537-4F79-83A7-5977E44B0BC4}"/>
                  </a:ext>
                </a:extLst>
              </p:cNvPr>
              <p:cNvSpPr/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3" name="Freeform 23">
                <a:extLst>
                  <a:ext uri="{FF2B5EF4-FFF2-40B4-BE49-F238E27FC236}">
                    <a16:creationId xmlns:a16="http://schemas.microsoft.com/office/drawing/2014/main" id="{91829902-7D59-423E-A134-C70019F2419C}"/>
                  </a:ext>
                </a:extLst>
              </p:cNvPr>
              <p:cNvSpPr/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</p:grpSp>
        <p:grpSp>
          <p:nvGrpSpPr>
            <p:cNvPr id="20" name="Group 277">
              <a:extLst>
                <a:ext uri="{FF2B5EF4-FFF2-40B4-BE49-F238E27FC236}">
                  <a16:creationId xmlns:a16="http://schemas.microsoft.com/office/drawing/2014/main" id="{0B975EBA-85A6-4B5D-9E6C-B5BA894661DF}"/>
                </a:ext>
              </a:extLst>
            </p:cNvPr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109" name="Freeform 21">
                <a:extLst>
                  <a:ext uri="{FF2B5EF4-FFF2-40B4-BE49-F238E27FC236}">
                    <a16:creationId xmlns:a16="http://schemas.microsoft.com/office/drawing/2014/main" id="{73B53860-587F-4428-93D6-E4A776EA5E3D}"/>
                  </a:ext>
                </a:extLst>
              </p:cNvPr>
              <p:cNvSpPr/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0" name="Freeform 39">
                <a:extLst>
                  <a:ext uri="{FF2B5EF4-FFF2-40B4-BE49-F238E27FC236}">
                    <a16:creationId xmlns:a16="http://schemas.microsoft.com/office/drawing/2014/main" id="{0E3C1AF9-B779-4CA8-B03B-6BDD720C9C81}"/>
                  </a:ext>
                </a:extLst>
              </p:cNvPr>
              <p:cNvSpPr/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1" name="Freeform 40">
                <a:extLst>
                  <a:ext uri="{FF2B5EF4-FFF2-40B4-BE49-F238E27FC236}">
                    <a16:creationId xmlns:a16="http://schemas.microsoft.com/office/drawing/2014/main" id="{1F1D4DEF-598F-405F-BBE7-CD851355EEAB}"/>
                  </a:ext>
                </a:extLst>
              </p:cNvPr>
              <p:cNvSpPr/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2" name="Freeform 41">
                <a:extLst>
                  <a:ext uri="{FF2B5EF4-FFF2-40B4-BE49-F238E27FC236}">
                    <a16:creationId xmlns:a16="http://schemas.microsoft.com/office/drawing/2014/main" id="{29F34E13-2923-482A-832E-7CA928B4161C}"/>
                  </a:ext>
                </a:extLst>
              </p:cNvPr>
              <p:cNvSpPr/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3" name="Freeform 42">
                <a:extLst>
                  <a:ext uri="{FF2B5EF4-FFF2-40B4-BE49-F238E27FC236}">
                    <a16:creationId xmlns:a16="http://schemas.microsoft.com/office/drawing/2014/main" id="{5A8665F1-3C35-4D12-B838-11F119C03975}"/>
                  </a:ext>
                </a:extLst>
              </p:cNvPr>
              <p:cNvSpPr/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4" name="Freeform 43">
                <a:extLst>
                  <a:ext uri="{FF2B5EF4-FFF2-40B4-BE49-F238E27FC236}">
                    <a16:creationId xmlns:a16="http://schemas.microsoft.com/office/drawing/2014/main" id="{A0E3C13A-2E29-4DD5-980D-DE9A5A28C431}"/>
                  </a:ext>
                </a:extLst>
              </p:cNvPr>
              <p:cNvSpPr/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5" name="Freeform 44">
                <a:extLst>
                  <a:ext uri="{FF2B5EF4-FFF2-40B4-BE49-F238E27FC236}">
                    <a16:creationId xmlns:a16="http://schemas.microsoft.com/office/drawing/2014/main" id="{6880BE37-1B53-42A2-8AB1-DC2FC5A70A4E}"/>
                  </a:ext>
                </a:extLst>
              </p:cNvPr>
              <p:cNvSpPr/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6" name="Freeform 45">
                <a:extLst>
                  <a:ext uri="{FF2B5EF4-FFF2-40B4-BE49-F238E27FC236}">
                    <a16:creationId xmlns:a16="http://schemas.microsoft.com/office/drawing/2014/main" id="{0D9EB68A-A9F0-4AAC-BAF3-3EDAEBE5DABB}"/>
                  </a:ext>
                </a:extLst>
              </p:cNvPr>
              <p:cNvSpPr/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7" name="Freeform 46">
                <a:extLst>
                  <a:ext uri="{FF2B5EF4-FFF2-40B4-BE49-F238E27FC236}">
                    <a16:creationId xmlns:a16="http://schemas.microsoft.com/office/drawing/2014/main" id="{2A7D335B-C6EA-4A1B-8454-85EF51D11FC6}"/>
                  </a:ext>
                </a:extLst>
              </p:cNvPr>
              <p:cNvSpPr/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8" name="Freeform 47">
                <a:extLst>
                  <a:ext uri="{FF2B5EF4-FFF2-40B4-BE49-F238E27FC236}">
                    <a16:creationId xmlns:a16="http://schemas.microsoft.com/office/drawing/2014/main" id="{6FB452C8-5EF4-4893-B069-C446F27DF37E}"/>
                  </a:ext>
                </a:extLst>
              </p:cNvPr>
              <p:cNvSpPr/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9" name="Freeform 48">
                <a:extLst>
                  <a:ext uri="{FF2B5EF4-FFF2-40B4-BE49-F238E27FC236}">
                    <a16:creationId xmlns:a16="http://schemas.microsoft.com/office/drawing/2014/main" id="{E2959FAD-A7DF-4D1B-93A9-99DF380D27C7}"/>
                  </a:ext>
                </a:extLst>
              </p:cNvPr>
              <p:cNvSpPr/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0" name="Freeform 49">
                <a:extLst>
                  <a:ext uri="{FF2B5EF4-FFF2-40B4-BE49-F238E27FC236}">
                    <a16:creationId xmlns:a16="http://schemas.microsoft.com/office/drawing/2014/main" id="{C70B8AD3-1A27-4162-B497-467B972AFAA6}"/>
                  </a:ext>
                </a:extLst>
              </p:cNvPr>
              <p:cNvSpPr/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1" name="Freeform 50">
                <a:extLst>
                  <a:ext uri="{FF2B5EF4-FFF2-40B4-BE49-F238E27FC236}">
                    <a16:creationId xmlns:a16="http://schemas.microsoft.com/office/drawing/2014/main" id="{2309AD34-9DB1-42DF-AF1F-B2C74E388596}"/>
                  </a:ext>
                </a:extLst>
              </p:cNvPr>
              <p:cNvSpPr/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2" name="Freeform 51">
                <a:extLst>
                  <a:ext uri="{FF2B5EF4-FFF2-40B4-BE49-F238E27FC236}">
                    <a16:creationId xmlns:a16="http://schemas.microsoft.com/office/drawing/2014/main" id="{AB9877D4-034A-41F1-83E7-3483E2DFA928}"/>
                  </a:ext>
                </a:extLst>
              </p:cNvPr>
              <p:cNvSpPr/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3" name="Freeform 52">
                <a:extLst>
                  <a:ext uri="{FF2B5EF4-FFF2-40B4-BE49-F238E27FC236}">
                    <a16:creationId xmlns:a16="http://schemas.microsoft.com/office/drawing/2014/main" id="{8B86AE17-A2AE-4857-936D-785222802564}"/>
                  </a:ext>
                </a:extLst>
              </p:cNvPr>
              <p:cNvSpPr/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4" name="Freeform 53">
                <a:extLst>
                  <a:ext uri="{FF2B5EF4-FFF2-40B4-BE49-F238E27FC236}">
                    <a16:creationId xmlns:a16="http://schemas.microsoft.com/office/drawing/2014/main" id="{5BAB9334-D175-4230-ADF4-0D513B72D4DB}"/>
                  </a:ext>
                </a:extLst>
              </p:cNvPr>
              <p:cNvSpPr/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5" name="Freeform 54">
                <a:extLst>
                  <a:ext uri="{FF2B5EF4-FFF2-40B4-BE49-F238E27FC236}">
                    <a16:creationId xmlns:a16="http://schemas.microsoft.com/office/drawing/2014/main" id="{7321A896-45A6-47A8-AF14-5EA05E44D34A}"/>
                  </a:ext>
                </a:extLst>
              </p:cNvPr>
              <p:cNvSpPr/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6" name="Freeform 55">
                <a:extLst>
                  <a:ext uri="{FF2B5EF4-FFF2-40B4-BE49-F238E27FC236}">
                    <a16:creationId xmlns:a16="http://schemas.microsoft.com/office/drawing/2014/main" id="{F159E721-49B2-4CE2-B4E4-FAEC0EF42BE1}"/>
                  </a:ext>
                </a:extLst>
              </p:cNvPr>
              <p:cNvSpPr/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7" name="Freeform 56">
                <a:extLst>
                  <a:ext uri="{FF2B5EF4-FFF2-40B4-BE49-F238E27FC236}">
                    <a16:creationId xmlns:a16="http://schemas.microsoft.com/office/drawing/2014/main" id="{3DAF0096-1D2E-45D8-8007-5FCB764E0F37}"/>
                  </a:ext>
                </a:extLst>
              </p:cNvPr>
              <p:cNvSpPr/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8" name="Freeform 57">
                <a:extLst>
                  <a:ext uri="{FF2B5EF4-FFF2-40B4-BE49-F238E27FC236}">
                    <a16:creationId xmlns:a16="http://schemas.microsoft.com/office/drawing/2014/main" id="{59224EE8-CCF6-467E-83F6-22D99F5EC7AC}"/>
                  </a:ext>
                </a:extLst>
              </p:cNvPr>
              <p:cNvSpPr/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9" name="Freeform 58">
                <a:extLst>
                  <a:ext uri="{FF2B5EF4-FFF2-40B4-BE49-F238E27FC236}">
                    <a16:creationId xmlns:a16="http://schemas.microsoft.com/office/drawing/2014/main" id="{0BE07C0A-22EA-45A4-AB54-A30EDDF47F7B}"/>
                  </a:ext>
                </a:extLst>
              </p:cNvPr>
              <p:cNvSpPr/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0" name="Freeform 59">
                <a:extLst>
                  <a:ext uri="{FF2B5EF4-FFF2-40B4-BE49-F238E27FC236}">
                    <a16:creationId xmlns:a16="http://schemas.microsoft.com/office/drawing/2014/main" id="{5AD70E55-BAC1-4DC3-AF8F-1E5ED64817AE}"/>
                  </a:ext>
                </a:extLst>
              </p:cNvPr>
              <p:cNvSpPr/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1" name="Freeform 60">
                <a:extLst>
                  <a:ext uri="{FF2B5EF4-FFF2-40B4-BE49-F238E27FC236}">
                    <a16:creationId xmlns:a16="http://schemas.microsoft.com/office/drawing/2014/main" id="{F7EE38C3-4E17-4FE1-9BE2-F053636854FC}"/>
                  </a:ext>
                </a:extLst>
              </p:cNvPr>
              <p:cNvSpPr/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2" name="Freeform 61">
                <a:extLst>
                  <a:ext uri="{FF2B5EF4-FFF2-40B4-BE49-F238E27FC236}">
                    <a16:creationId xmlns:a16="http://schemas.microsoft.com/office/drawing/2014/main" id="{33813162-F547-4B27-AF09-41C4599A2C14}"/>
                  </a:ext>
                </a:extLst>
              </p:cNvPr>
              <p:cNvSpPr/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3" name="Freeform 62">
                <a:extLst>
                  <a:ext uri="{FF2B5EF4-FFF2-40B4-BE49-F238E27FC236}">
                    <a16:creationId xmlns:a16="http://schemas.microsoft.com/office/drawing/2014/main" id="{4BEFCAC0-30D0-4299-8D26-6B901ED0FD54}"/>
                  </a:ext>
                </a:extLst>
              </p:cNvPr>
              <p:cNvSpPr/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4" name="Freeform 63">
                <a:extLst>
                  <a:ext uri="{FF2B5EF4-FFF2-40B4-BE49-F238E27FC236}">
                    <a16:creationId xmlns:a16="http://schemas.microsoft.com/office/drawing/2014/main" id="{E91E8417-6BA3-45BB-9D64-D9AE549DC617}"/>
                  </a:ext>
                </a:extLst>
              </p:cNvPr>
              <p:cNvSpPr/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5" name="Freeform 64">
                <a:extLst>
                  <a:ext uri="{FF2B5EF4-FFF2-40B4-BE49-F238E27FC236}">
                    <a16:creationId xmlns:a16="http://schemas.microsoft.com/office/drawing/2014/main" id="{30BDE3DB-CC0D-4D16-A0E1-FCC5BC95C7C5}"/>
                  </a:ext>
                </a:extLst>
              </p:cNvPr>
              <p:cNvSpPr/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6" name="Freeform 65">
                <a:extLst>
                  <a:ext uri="{FF2B5EF4-FFF2-40B4-BE49-F238E27FC236}">
                    <a16:creationId xmlns:a16="http://schemas.microsoft.com/office/drawing/2014/main" id="{B66205F7-3F9D-42C6-873B-B36389AACFAC}"/>
                  </a:ext>
                </a:extLst>
              </p:cNvPr>
              <p:cNvSpPr/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7" name="Freeform 66">
                <a:extLst>
                  <a:ext uri="{FF2B5EF4-FFF2-40B4-BE49-F238E27FC236}">
                    <a16:creationId xmlns:a16="http://schemas.microsoft.com/office/drawing/2014/main" id="{78375AD8-F624-4699-B2C0-57CC180580D3}"/>
                  </a:ext>
                </a:extLst>
              </p:cNvPr>
              <p:cNvSpPr/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8" name="Freeform 67">
                <a:extLst>
                  <a:ext uri="{FF2B5EF4-FFF2-40B4-BE49-F238E27FC236}">
                    <a16:creationId xmlns:a16="http://schemas.microsoft.com/office/drawing/2014/main" id="{1430CAF2-75F2-4F66-A981-EB18A8039298}"/>
                  </a:ext>
                </a:extLst>
              </p:cNvPr>
              <p:cNvSpPr/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9" name="Freeform 68">
                <a:extLst>
                  <a:ext uri="{FF2B5EF4-FFF2-40B4-BE49-F238E27FC236}">
                    <a16:creationId xmlns:a16="http://schemas.microsoft.com/office/drawing/2014/main" id="{A7CED7F4-2FD8-4571-86B7-F2C03881B880}"/>
                  </a:ext>
                </a:extLst>
              </p:cNvPr>
              <p:cNvSpPr/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0" name="Freeform 69">
                <a:extLst>
                  <a:ext uri="{FF2B5EF4-FFF2-40B4-BE49-F238E27FC236}">
                    <a16:creationId xmlns:a16="http://schemas.microsoft.com/office/drawing/2014/main" id="{605534DA-4392-461E-A9E7-4E71D8C0F52D}"/>
                  </a:ext>
                </a:extLst>
              </p:cNvPr>
              <p:cNvSpPr/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1" name="Freeform 70">
                <a:extLst>
                  <a:ext uri="{FF2B5EF4-FFF2-40B4-BE49-F238E27FC236}">
                    <a16:creationId xmlns:a16="http://schemas.microsoft.com/office/drawing/2014/main" id="{29F07E9C-08B2-4073-96B2-5EA50F77B1D6}"/>
                  </a:ext>
                </a:extLst>
              </p:cNvPr>
              <p:cNvSpPr/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2" name="Freeform 71">
                <a:extLst>
                  <a:ext uri="{FF2B5EF4-FFF2-40B4-BE49-F238E27FC236}">
                    <a16:creationId xmlns:a16="http://schemas.microsoft.com/office/drawing/2014/main" id="{D6072C77-1CB4-49B9-9373-7D45F261E29A}"/>
                  </a:ext>
                </a:extLst>
              </p:cNvPr>
              <p:cNvSpPr/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3" name="Freeform 72">
                <a:extLst>
                  <a:ext uri="{FF2B5EF4-FFF2-40B4-BE49-F238E27FC236}">
                    <a16:creationId xmlns:a16="http://schemas.microsoft.com/office/drawing/2014/main" id="{21B965AC-B46C-4D49-9D55-2E66760302FF}"/>
                  </a:ext>
                </a:extLst>
              </p:cNvPr>
              <p:cNvSpPr/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4" name="Freeform 73">
                <a:extLst>
                  <a:ext uri="{FF2B5EF4-FFF2-40B4-BE49-F238E27FC236}">
                    <a16:creationId xmlns:a16="http://schemas.microsoft.com/office/drawing/2014/main" id="{E72CDE79-F918-4F65-BD20-50055C6C97CB}"/>
                  </a:ext>
                </a:extLst>
              </p:cNvPr>
              <p:cNvSpPr/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5" name="Freeform 74">
                <a:extLst>
                  <a:ext uri="{FF2B5EF4-FFF2-40B4-BE49-F238E27FC236}">
                    <a16:creationId xmlns:a16="http://schemas.microsoft.com/office/drawing/2014/main" id="{8EBCACF8-CDBC-45CC-A7CE-A86B09FAA9A5}"/>
                  </a:ext>
                </a:extLst>
              </p:cNvPr>
              <p:cNvSpPr/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6" name="Freeform 75">
                <a:extLst>
                  <a:ext uri="{FF2B5EF4-FFF2-40B4-BE49-F238E27FC236}">
                    <a16:creationId xmlns:a16="http://schemas.microsoft.com/office/drawing/2014/main" id="{F91E23E6-64F3-4564-A857-6BBD4BD5E89C}"/>
                  </a:ext>
                </a:extLst>
              </p:cNvPr>
              <p:cNvSpPr/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7" name="Freeform 76">
                <a:extLst>
                  <a:ext uri="{FF2B5EF4-FFF2-40B4-BE49-F238E27FC236}">
                    <a16:creationId xmlns:a16="http://schemas.microsoft.com/office/drawing/2014/main" id="{EE36ACA2-FAF1-4174-9E37-B335A6C47EE0}"/>
                  </a:ext>
                </a:extLst>
              </p:cNvPr>
              <p:cNvSpPr/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8" name="Freeform 77">
                <a:extLst>
                  <a:ext uri="{FF2B5EF4-FFF2-40B4-BE49-F238E27FC236}">
                    <a16:creationId xmlns:a16="http://schemas.microsoft.com/office/drawing/2014/main" id="{28EBBCA3-6649-482E-8055-1A3384025FBB}"/>
                  </a:ext>
                </a:extLst>
              </p:cNvPr>
              <p:cNvSpPr/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9" name="Freeform 78">
                <a:extLst>
                  <a:ext uri="{FF2B5EF4-FFF2-40B4-BE49-F238E27FC236}">
                    <a16:creationId xmlns:a16="http://schemas.microsoft.com/office/drawing/2014/main" id="{5487983F-49E0-4A62-995D-A6685ACED74B}"/>
                  </a:ext>
                </a:extLst>
              </p:cNvPr>
              <p:cNvSpPr/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0" name="Freeform 79">
                <a:extLst>
                  <a:ext uri="{FF2B5EF4-FFF2-40B4-BE49-F238E27FC236}">
                    <a16:creationId xmlns:a16="http://schemas.microsoft.com/office/drawing/2014/main" id="{987E3EE9-B296-429F-8749-03FD1844B2E2}"/>
                  </a:ext>
                </a:extLst>
              </p:cNvPr>
              <p:cNvSpPr/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1" name="Freeform 80">
                <a:extLst>
                  <a:ext uri="{FF2B5EF4-FFF2-40B4-BE49-F238E27FC236}">
                    <a16:creationId xmlns:a16="http://schemas.microsoft.com/office/drawing/2014/main" id="{7A71583E-9AF5-47AC-B68A-AE5B7D8E8E0D}"/>
                  </a:ext>
                </a:extLst>
              </p:cNvPr>
              <p:cNvSpPr/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2" name="Freeform 81">
                <a:extLst>
                  <a:ext uri="{FF2B5EF4-FFF2-40B4-BE49-F238E27FC236}">
                    <a16:creationId xmlns:a16="http://schemas.microsoft.com/office/drawing/2014/main" id="{756F4FFA-D1B7-4767-BC8F-53BA9BB0F740}"/>
                  </a:ext>
                </a:extLst>
              </p:cNvPr>
              <p:cNvSpPr/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3" name="Freeform 82">
                <a:extLst>
                  <a:ext uri="{FF2B5EF4-FFF2-40B4-BE49-F238E27FC236}">
                    <a16:creationId xmlns:a16="http://schemas.microsoft.com/office/drawing/2014/main" id="{ACA55D61-DDC2-4F9E-882E-3E33DA138C83}"/>
                  </a:ext>
                </a:extLst>
              </p:cNvPr>
              <p:cNvSpPr/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4" name="Freeform 83">
                <a:extLst>
                  <a:ext uri="{FF2B5EF4-FFF2-40B4-BE49-F238E27FC236}">
                    <a16:creationId xmlns:a16="http://schemas.microsoft.com/office/drawing/2014/main" id="{7517D876-8FED-41C8-8A85-582C37CE1A4A}"/>
                  </a:ext>
                </a:extLst>
              </p:cNvPr>
              <p:cNvSpPr/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5" name="Freeform 84">
                <a:extLst>
                  <a:ext uri="{FF2B5EF4-FFF2-40B4-BE49-F238E27FC236}">
                    <a16:creationId xmlns:a16="http://schemas.microsoft.com/office/drawing/2014/main" id="{AABE08F5-D1DC-4B66-92C1-14BBA738F549}"/>
                  </a:ext>
                </a:extLst>
              </p:cNvPr>
              <p:cNvSpPr/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6" name="Freeform 85">
                <a:extLst>
                  <a:ext uri="{FF2B5EF4-FFF2-40B4-BE49-F238E27FC236}">
                    <a16:creationId xmlns:a16="http://schemas.microsoft.com/office/drawing/2014/main" id="{BCEE59E5-73F2-422A-AD6A-FBC9DBC37778}"/>
                  </a:ext>
                </a:extLst>
              </p:cNvPr>
              <p:cNvSpPr/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7" name="Freeform 86">
                <a:extLst>
                  <a:ext uri="{FF2B5EF4-FFF2-40B4-BE49-F238E27FC236}">
                    <a16:creationId xmlns:a16="http://schemas.microsoft.com/office/drawing/2014/main" id="{466AC69A-A2E4-4424-9B99-A43BB5088456}"/>
                  </a:ext>
                </a:extLst>
              </p:cNvPr>
              <p:cNvSpPr/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8" name="Freeform 87">
                <a:extLst>
                  <a:ext uri="{FF2B5EF4-FFF2-40B4-BE49-F238E27FC236}">
                    <a16:creationId xmlns:a16="http://schemas.microsoft.com/office/drawing/2014/main" id="{657B5286-B133-4AEC-ADD8-47D8D4E5A70F}"/>
                  </a:ext>
                </a:extLst>
              </p:cNvPr>
              <p:cNvSpPr/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9" name="Freeform 88">
                <a:extLst>
                  <a:ext uri="{FF2B5EF4-FFF2-40B4-BE49-F238E27FC236}">
                    <a16:creationId xmlns:a16="http://schemas.microsoft.com/office/drawing/2014/main" id="{64692B06-5677-4B04-B3FC-56A6A0F55291}"/>
                  </a:ext>
                </a:extLst>
              </p:cNvPr>
              <p:cNvSpPr/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0" name="Freeform 89">
                <a:extLst>
                  <a:ext uri="{FF2B5EF4-FFF2-40B4-BE49-F238E27FC236}">
                    <a16:creationId xmlns:a16="http://schemas.microsoft.com/office/drawing/2014/main" id="{D709ADF4-66C3-4959-9CDF-B327AA0F78C4}"/>
                  </a:ext>
                </a:extLst>
              </p:cNvPr>
              <p:cNvSpPr/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1" name="Freeform 90">
                <a:extLst>
                  <a:ext uri="{FF2B5EF4-FFF2-40B4-BE49-F238E27FC236}">
                    <a16:creationId xmlns:a16="http://schemas.microsoft.com/office/drawing/2014/main" id="{553C8F3A-250A-40A0-B214-56C1B7A959C5}"/>
                  </a:ext>
                </a:extLst>
              </p:cNvPr>
              <p:cNvSpPr/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2" name="Freeform 91">
                <a:extLst>
                  <a:ext uri="{FF2B5EF4-FFF2-40B4-BE49-F238E27FC236}">
                    <a16:creationId xmlns:a16="http://schemas.microsoft.com/office/drawing/2014/main" id="{FF0E35D1-60BD-41C3-9D6F-657D04420F12}"/>
                  </a:ext>
                </a:extLst>
              </p:cNvPr>
              <p:cNvSpPr/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3" name="Freeform 92">
                <a:extLst>
                  <a:ext uri="{FF2B5EF4-FFF2-40B4-BE49-F238E27FC236}">
                    <a16:creationId xmlns:a16="http://schemas.microsoft.com/office/drawing/2014/main" id="{C5009A67-BE2D-4240-88B4-D9910B8A19FF}"/>
                  </a:ext>
                </a:extLst>
              </p:cNvPr>
              <p:cNvSpPr/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4" name="Freeform 93">
                <a:extLst>
                  <a:ext uri="{FF2B5EF4-FFF2-40B4-BE49-F238E27FC236}">
                    <a16:creationId xmlns:a16="http://schemas.microsoft.com/office/drawing/2014/main" id="{27319004-5B8D-4AFB-9744-15901C01BD0D}"/>
                  </a:ext>
                </a:extLst>
              </p:cNvPr>
              <p:cNvSpPr/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5" name="Freeform 94">
                <a:extLst>
                  <a:ext uri="{FF2B5EF4-FFF2-40B4-BE49-F238E27FC236}">
                    <a16:creationId xmlns:a16="http://schemas.microsoft.com/office/drawing/2014/main" id="{AD452719-B91D-4727-A232-06FDDA5A0A64}"/>
                  </a:ext>
                </a:extLst>
              </p:cNvPr>
              <p:cNvSpPr/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6" name="Freeform 95">
                <a:extLst>
                  <a:ext uri="{FF2B5EF4-FFF2-40B4-BE49-F238E27FC236}">
                    <a16:creationId xmlns:a16="http://schemas.microsoft.com/office/drawing/2014/main" id="{9595E12B-3CE4-4B70-8845-6C2D2360F49B}"/>
                  </a:ext>
                </a:extLst>
              </p:cNvPr>
              <p:cNvSpPr/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7" name="Freeform 96">
                <a:extLst>
                  <a:ext uri="{FF2B5EF4-FFF2-40B4-BE49-F238E27FC236}">
                    <a16:creationId xmlns:a16="http://schemas.microsoft.com/office/drawing/2014/main" id="{7EDA4655-88AC-4109-B522-1EB3531DC2E3}"/>
                  </a:ext>
                </a:extLst>
              </p:cNvPr>
              <p:cNvSpPr/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8" name="Freeform 97">
                <a:extLst>
                  <a:ext uri="{FF2B5EF4-FFF2-40B4-BE49-F238E27FC236}">
                    <a16:creationId xmlns:a16="http://schemas.microsoft.com/office/drawing/2014/main" id="{660BC6A7-D0E1-4283-8A35-2BBA93504DB0}"/>
                  </a:ext>
                </a:extLst>
              </p:cNvPr>
              <p:cNvSpPr/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9" name="Freeform 98">
                <a:extLst>
                  <a:ext uri="{FF2B5EF4-FFF2-40B4-BE49-F238E27FC236}">
                    <a16:creationId xmlns:a16="http://schemas.microsoft.com/office/drawing/2014/main" id="{4A20D495-78F1-44D8-838B-5A031A44EA46}"/>
                  </a:ext>
                </a:extLst>
              </p:cNvPr>
              <p:cNvSpPr/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0" name="Freeform 99">
                <a:extLst>
                  <a:ext uri="{FF2B5EF4-FFF2-40B4-BE49-F238E27FC236}">
                    <a16:creationId xmlns:a16="http://schemas.microsoft.com/office/drawing/2014/main" id="{89AF2556-F756-4127-B1AA-E9A3D7CF56FD}"/>
                  </a:ext>
                </a:extLst>
              </p:cNvPr>
              <p:cNvSpPr/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1" name="Freeform 100">
                <a:extLst>
                  <a:ext uri="{FF2B5EF4-FFF2-40B4-BE49-F238E27FC236}">
                    <a16:creationId xmlns:a16="http://schemas.microsoft.com/office/drawing/2014/main" id="{31195890-2912-4521-8F4E-77110359E280}"/>
                  </a:ext>
                </a:extLst>
              </p:cNvPr>
              <p:cNvSpPr/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</p:grpSp>
        <p:grpSp>
          <p:nvGrpSpPr>
            <p:cNvPr id="25" name="Group 345">
              <a:extLst>
                <a:ext uri="{FF2B5EF4-FFF2-40B4-BE49-F238E27FC236}">
                  <a16:creationId xmlns:a16="http://schemas.microsoft.com/office/drawing/2014/main" id="{8C018F8E-1C0F-4D54-BA5F-85B8C263692E}"/>
                </a:ext>
              </a:extLst>
            </p:cNvPr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94" name="Freeform 36">
                <a:extLst>
                  <a:ext uri="{FF2B5EF4-FFF2-40B4-BE49-F238E27FC236}">
                    <a16:creationId xmlns:a16="http://schemas.microsoft.com/office/drawing/2014/main" id="{D6126CE5-8BA0-415B-BA7D-4D4BE2310E70}"/>
                  </a:ext>
                </a:extLst>
              </p:cNvPr>
              <p:cNvSpPr/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grpSp>
            <p:nvGrpSpPr>
              <p:cNvPr id="95" name="Group 343">
                <a:extLst>
                  <a:ext uri="{FF2B5EF4-FFF2-40B4-BE49-F238E27FC236}">
                    <a16:creationId xmlns:a16="http://schemas.microsoft.com/office/drawing/2014/main" id="{C979948C-6768-4C17-8D0B-1D473347E431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96" name="Freeform 24">
                  <a:extLst>
                    <a:ext uri="{FF2B5EF4-FFF2-40B4-BE49-F238E27FC236}">
                      <a16:creationId xmlns:a16="http://schemas.microsoft.com/office/drawing/2014/main" id="{74CE2372-6C13-49BD-964C-67942C1D9674}"/>
                    </a:ext>
                  </a:extLst>
                </p:cNvPr>
                <p:cNvSpPr/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7" name="Freeform 25">
                  <a:extLst>
                    <a:ext uri="{FF2B5EF4-FFF2-40B4-BE49-F238E27FC236}">
                      <a16:creationId xmlns:a16="http://schemas.microsoft.com/office/drawing/2014/main" id="{9BF7598A-B898-44C0-8C38-0B5949921064}"/>
                    </a:ext>
                  </a:extLst>
                </p:cNvPr>
                <p:cNvSpPr/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8" name="Freeform 26">
                  <a:extLst>
                    <a:ext uri="{FF2B5EF4-FFF2-40B4-BE49-F238E27FC236}">
                      <a16:creationId xmlns:a16="http://schemas.microsoft.com/office/drawing/2014/main" id="{15F8C102-CBA1-4E5A-B1C6-524E03847698}"/>
                    </a:ext>
                  </a:extLst>
                </p:cNvPr>
                <p:cNvSpPr/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9" name="Freeform 27">
                  <a:extLst>
                    <a:ext uri="{FF2B5EF4-FFF2-40B4-BE49-F238E27FC236}">
                      <a16:creationId xmlns:a16="http://schemas.microsoft.com/office/drawing/2014/main" id="{F10A9163-89D1-4D71-8278-67D8F8985B31}"/>
                    </a:ext>
                  </a:extLst>
                </p:cNvPr>
                <p:cNvSpPr/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0" name="Freeform 28">
                  <a:extLst>
                    <a:ext uri="{FF2B5EF4-FFF2-40B4-BE49-F238E27FC236}">
                      <a16:creationId xmlns:a16="http://schemas.microsoft.com/office/drawing/2014/main" id="{C4D32706-9A35-411C-8BE8-13D2ADA95A66}"/>
                    </a:ext>
                  </a:extLst>
                </p:cNvPr>
                <p:cNvSpPr/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1" name="Freeform 29">
                  <a:extLst>
                    <a:ext uri="{FF2B5EF4-FFF2-40B4-BE49-F238E27FC236}">
                      <a16:creationId xmlns:a16="http://schemas.microsoft.com/office/drawing/2014/main" id="{90E66FCA-923F-45A0-BF3B-B33E4E4E0743}"/>
                    </a:ext>
                  </a:extLst>
                </p:cNvPr>
                <p:cNvSpPr/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2" name="Freeform 31">
                  <a:extLst>
                    <a:ext uri="{FF2B5EF4-FFF2-40B4-BE49-F238E27FC236}">
                      <a16:creationId xmlns:a16="http://schemas.microsoft.com/office/drawing/2014/main" id="{A71A3438-3E7E-46DD-AC20-CD1A86DD7175}"/>
                    </a:ext>
                  </a:extLst>
                </p:cNvPr>
                <p:cNvSpPr/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3" name="Freeform 32">
                  <a:extLst>
                    <a:ext uri="{FF2B5EF4-FFF2-40B4-BE49-F238E27FC236}">
                      <a16:creationId xmlns:a16="http://schemas.microsoft.com/office/drawing/2014/main" id="{C641DBB5-5FB9-4F21-884C-30A2142C1A2D}"/>
                    </a:ext>
                  </a:extLst>
                </p:cNvPr>
                <p:cNvSpPr/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4" name="Freeform 33">
                  <a:extLst>
                    <a:ext uri="{FF2B5EF4-FFF2-40B4-BE49-F238E27FC236}">
                      <a16:creationId xmlns:a16="http://schemas.microsoft.com/office/drawing/2014/main" id="{26E38D5B-8E67-436F-B653-48702BEAE5E0}"/>
                    </a:ext>
                  </a:extLst>
                </p:cNvPr>
                <p:cNvSpPr/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5" name="Freeform 34">
                  <a:extLst>
                    <a:ext uri="{FF2B5EF4-FFF2-40B4-BE49-F238E27FC236}">
                      <a16:creationId xmlns:a16="http://schemas.microsoft.com/office/drawing/2014/main" id="{80BDD856-8049-4148-8DC6-69209B051B63}"/>
                    </a:ext>
                  </a:extLst>
                </p:cNvPr>
                <p:cNvSpPr/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6" name="Freeform 35">
                  <a:extLst>
                    <a:ext uri="{FF2B5EF4-FFF2-40B4-BE49-F238E27FC236}">
                      <a16:creationId xmlns:a16="http://schemas.microsoft.com/office/drawing/2014/main" id="{B3CA26F8-9E3B-4D54-93A2-ABD6785B590F}"/>
                    </a:ext>
                  </a:extLst>
                </p:cNvPr>
                <p:cNvSpPr/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7" name="Freeform 37">
                  <a:extLst>
                    <a:ext uri="{FF2B5EF4-FFF2-40B4-BE49-F238E27FC236}">
                      <a16:creationId xmlns:a16="http://schemas.microsoft.com/office/drawing/2014/main" id="{78AADCF2-1752-47A7-B57C-0651446DEB4D}"/>
                    </a:ext>
                  </a:extLst>
                </p:cNvPr>
                <p:cNvSpPr/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8" name="Freeform 38">
                  <a:extLst>
                    <a:ext uri="{FF2B5EF4-FFF2-40B4-BE49-F238E27FC236}">
                      <a16:creationId xmlns:a16="http://schemas.microsoft.com/office/drawing/2014/main" id="{3FE338BC-73DF-4F22-B94E-F2BF857728F4}"/>
                    </a:ext>
                  </a:extLst>
                </p:cNvPr>
                <p:cNvSpPr/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</p:grpSp>
        </p:grpSp>
        <p:grpSp>
          <p:nvGrpSpPr>
            <p:cNvPr id="26" name="Group 363">
              <a:extLst>
                <a:ext uri="{FF2B5EF4-FFF2-40B4-BE49-F238E27FC236}">
                  <a16:creationId xmlns:a16="http://schemas.microsoft.com/office/drawing/2014/main" id="{7B876CEA-A8FE-4EF1-9C84-694EB26E8E4B}"/>
                </a:ext>
              </a:extLst>
            </p:cNvPr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2DF72484-9612-4F97-AAC4-D0967570614D}"/>
                  </a:ext>
                </a:extLst>
              </p:cNvPr>
              <p:cNvSpPr/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grpSp>
            <p:nvGrpSpPr>
              <p:cNvPr id="77" name="Group 361">
                <a:extLst>
                  <a:ext uri="{FF2B5EF4-FFF2-40B4-BE49-F238E27FC236}">
                    <a16:creationId xmlns:a16="http://schemas.microsoft.com/office/drawing/2014/main" id="{C7D1C7F7-170D-4359-ADF3-4F1F2ECF8EB9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78" name="Freeform 7">
                  <a:extLst>
                    <a:ext uri="{FF2B5EF4-FFF2-40B4-BE49-F238E27FC236}">
                      <a16:creationId xmlns:a16="http://schemas.microsoft.com/office/drawing/2014/main" id="{576FABC8-1AEB-4F3C-BFFA-DD572DAF4C3D}"/>
                    </a:ext>
                  </a:extLst>
                </p:cNvPr>
                <p:cNvSpPr/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79" name="Freeform 8">
                  <a:extLst>
                    <a:ext uri="{FF2B5EF4-FFF2-40B4-BE49-F238E27FC236}">
                      <a16:creationId xmlns:a16="http://schemas.microsoft.com/office/drawing/2014/main" id="{43728991-2D78-4510-9C64-43B0F2D89384}"/>
                    </a:ext>
                  </a:extLst>
                </p:cNvPr>
                <p:cNvSpPr/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0" name="Freeform 10">
                  <a:extLst>
                    <a:ext uri="{FF2B5EF4-FFF2-40B4-BE49-F238E27FC236}">
                      <a16:creationId xmlns:a16="http://schemas.microsoft.com/office/drawing/2014/main" id="{5A1A75A2-26E2-442F-BA3D-05A15644B6C0}"/>
                    </a:ext>
                  </a:extLst>
                </p:cNvPr>
                <p:cNvSpPr/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1" name="Freeform 11">
                  <a:extLst>
                    <a:ext uri="{FF2B5EF4-FFF2-40B4-BE49-F238E27FC236}">
                      <a16:creationId xmlns:a16="http://schemas.microsoft.com/office/drawing/2014/main" id="{60CF17F0-FECB-4902-BC63-1032BCE4C4F3}"/>
                    </a:ext>
                  </a:extLst>
                </p:cNvPr>
                <p:cNvSpPr/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2" name="Freeform 12">
                  <a:extLst>
                    <a:ext uri="{FF2B5EF4-FFF2-40B4-BE49-F238E27FC236}">
                      <a16:creationId xmlns:a16="http://schemas.microsoft.com/office/drawing/2014/main" id="{F41EB73E-B40E-4CCA-845A-D836E0FE3B8E}"/>
                    </a:ext>
                  </a:extLst>
                </p:cNvPr>
                <p:cNvSpPr/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86EFB93D-9D4A-41F6-8EEA-CA41696CBB68}"/>
                    </a:ext>
                  </a:extLst>
                </p:cNvPr>
                <p:cNvSpPr/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3808199E-160B-4543-A6C9-9567353F25BB}"/>
                    </a:ext>
                  </a:extLst>
                </p:cNvPr>
                <p:cNvSpPr/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5" name="Freeform 15">
                  <a:extLst>
                    <a:ext uri="{FF2B5EF4-FFF2-40B4-BE49-F238E27FC236}">
                      <a16:creationId xmlns:a16="http://schemas.microsoft.com/office/drawing/2014/main" id="{9F514E83-03A1-4FA3-8C6C-D4089AEE2D79}"/>
                    </a:ext>
                  </a:extLst>
                </p:cNvPr>
                <p:cNvSpPr/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6" name="Freeform 16">
                  <a:extLst>
                    <a:ext uri="{FF2B5EF4-FFF2-40B4-BE49-F238E27FC236}">
                      <a16:creationId xmlns:a16="http://schemas.microsoft.com/office/drawing/2014/main" id="{15E1F3EA-8D08-4FE5-85FF-B0D6CCEF8869}"/>
                    </a:ext>
                  </a:extLst>
                </p:cNvPr>
                <p:cNvSpPr/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7" name="Freeform 17">
                  <a:extLst>
                    <a:ext uri="{FF2B5EF4-FFF2-40B4-BE49-F238E27FC236}">
                      <a16:creationId xmlns:a16="http://schemas.microsoft.com/office/drawing/2014/main" id="{9CD971EF-FE97-41A1-80DA-39F686209F6A}"/>
                    </a:ext>
                  </a:extLst>
                </p:cNvPr>
                <p:cNvSpPr/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8" name="Freeform 18">
                  <a:extLst>
                    <a:ext uri="{FF2B5EF4-FFF2-40B4-BE49-F238E27FC236}">
                      <a16:creationId xmlns:a16="http://schemas.microsoft.com/office/drawing/2014/main" id="{F5C8678F-8786-4B1C-B342-2315A01A3C48}"/>
                    </a:ext>
                  </a:extLst>
                </p:cNvPr>
                <p:cNvSpPr/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9" name="Freeform 19">
                  <a:extLst>
                    <a:ext uri="{FF2B5EF4-FFF2-40B4-BE49-F238E27FC236}">
                      <a16:creationId xmlns:a16="http://schemas.microsoft.com/office/drawing/2014/main" id="{CBBBCE2A-8C2F-4C67-B5F2-FF0BD9F97C41}"/>
                    </a:ext>
                  </a:extLst>
                </p:cNvPr>
                <p:cNvSpPr/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0" name="Freeform 20">
                  <a:extLst>
                    <a:ext uri="{FF2B5EF4-FFF2-40B4-BE49-F238E27FC236}">
                      <a16:creationId xmlns:a16="http://schemas.microsoft.com/office/drawing/2014/main" id="{482F10B5-3CAA-4AEA-A1AD-77B350D28834}"/>
                    </a:ext>
                  </a:extLst>
                </p:cNvPr>
                <p:cNvSpPr/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1" name="Freeform 116">
                  <a:extLst>
                    <a:ext uri="{FF2B5EF4-FFF2-40B4-BE49-F238E27FC236}">
                      <a16:creationId xmlns:a16="http://schemas.microsoft.com/office/drawing/2014/main" id="{CB9C46A8-F73F-47D8-880A-E3DB69972F0C}"/>
                    </a:ext>
                  </a:extLst>
                </p:cNvPr>
                <p:cNvSpPr/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2" name="Freeform 117">
                  <a:extLst>
                    <a:ext uri="{FF2B5EF4-FFF2-40B4-BE49-F238E27FC236}">
                      <a16:creationId xmlns:a16="http://schemas.microsoft.com/office/drawing/2014/main" id="{38659148-4A81-45F0-A603-447E2B74A8F5}"/>
                    </a:ext>
                  </a:extLst>
                </p:cNvPr>
                <p:cNvSpPr/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3" name="Freeform 118">
                  <a:extLst>
                    <a:ext uri="{FF2B5EF4-FFF2-40B4-BE49-F238E27FC236}">
                      <a16:creationId xmlns:a16="http://schemas.microsoft.com/office/drawing/2014/main" id="{9A19B8C5-50C7-43FB-A5DC-A961DEA1BBAA}"/>
                    </a:ext>
                  </a:extLst>
                </p:cNvPr>
                <p:cNvSpPr/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</p:grpSp>
        </p:grpSp>
        <p:grpSp>
          <p:nvGrpSpPr>
            <p:cNvPr id="27" name="Group 383">
              <a:extLst>
                <a:ext uri="{FF2B5EF4-FFF2-40B4-BE49-F238E27FC236}">
                  <a16:creationId xmlns:a16="http://schemas.microsoft.com/office/drawing/2014/main" id="{4BE4177F-7920-4786-8E77-B82F0206B36C}"/>
                </a:ext>
              </a:extLst>
            </p:cNvPr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28" name="Freeform 101">
                <a:extLst>
                  <a:ext uri="{FF2B5EF4-FFF2-40B4-BE49-F238E27FC236}">
                    <a16:creationId xmlns:a16="http://schemas.microsoft.com/office/drawing/2014/main" id="{6D3B5210-712E-47B3-852B-B4071DAB385D}"/>
                  </a:ext>
                </a:extLst>
              </p:cNvPr>
              <p:cNvSpPr/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29" name="Freeform 102">
                <a:extLst>
                  <a:ext uri="{FF2B5EF4-FFF2-40B4-BE49-F238E27FC236}">
                    <a16:creationId xmlns:a16="http://schemas.microsoft.com/office/drawing/2014/main" id="{6D768063-0756-4553-BAAF-36F769E3FDEE}"/>
                  </a:ext>
                </a:extLst>
              </p:cNvPr>
              <p:cNvSpPr/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0" name="Freeform 103">
                <a:extLst>
                  <a:ext uri="{FF2B5EF4-FFF2-40B4-BE49-F238E27FC236}">
                    <a16:creationId xmlns:a16="http://schemas.microsoft.com/office/drawing/2014/main" id="{3F80AA16-D929-4830-85C0-93A212287940}"/>
                  </a:ext>
                </a:extLst>
              </p:cNvPr>
              <p:cNvSpPr/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1" name="Freeform 104">
                <a:extLst>
                  <a:ext uri="{FF2B5EF4-FFF2-40B4-BE49-F238E27FC236}">
                    <a16:creationId xmlns:a16="http://schemas.microsoft.com/office/drawing/2014/main" id="{EEC7A417-AC1D-4510-BEC5-5A9A30580E48}"/>
                  </a:ext>
                </a:extLst>
              </p:cNvPr>
              <p:cNvSpPr/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2" name="Freeform 105">
                <a:extLst>
                  <a:ext uri="{FF2B5EF4-FFF2-40B4-BE49-F238E27FC236}">
                    <a16:creationId xmlns:a16="http://schemas.microsoft.com/office/drawing/2014/main" id="{BFE6E1B5-63C5-475D-972C-33CFE2942E83}"/>
                  </a:ext>
                </a:extLst>
              </p:cNvPr>
              <p:cNvSpPr/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3" name="Freeform 106">
                <a:extLst>
                  <a:ext uri="{FF2B5EF4-FFF2-40B4-BE49-F238E27FC236}">
                    <a16:creationId xmlns:a16="http://schemas.microsoft.com/office/drawing/2014/main" id="{74E9CFCA-CCD7-4092-9B93-4B32D1BF628B}"/>
                  </a:ext>
                </a:extLst>
              </p:cNvPr>
              <p:cNvSpPr/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4" name="Freeform 107">
                <a:extLst>
                  <a:ext uri="{FF2B5EF4-FFF2-40B4-BE49-F238E27FC236}">
                    <a16:creationId xmlns:a16="http://schemas.microsoft.com/office/drawing/2014/main" id="{72BDD0D0-434B-467A-9EF1-1372C8A85B3F}"/>
                  </a:ext>
                </a:extLst>
              </p:cNvPr>
              <p:cNvSpPr/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5" name="Freeform 108">
                <a:extLst>
                  <a:ext uri="{FF2B5EF4-FFF2-40B4-BE49-F238E27FC236}">
                    <a16:creationId xmlns:a16="http://schemas.microsoft.com/office/drawing/2014/main" id="{F3AF5600-5DD2-4B23-A523-A213D291A94A}"/>
                  </a:ext>
                </a:extLst>
              </p:cNvPr>
              <p:cNvSpPr/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6" name="Freeform 109">
                <a:extLst>
                  <a:ext uri="{FF2B5EF4-FFF2-40B4-BE49-F238E27FC236}">
                    <a16:creationId xmlns:a16="http://schemas.microsoft.com/office/drawing/2014/main" id="{05943DFF-1EAE-4FDC-93A7-DD1165DFC4DF}"/>
                  </a:ext>
                </a:extLst>
              </p:cNvPr>
              <p:cNvSpPr/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7" name="Freeform 110">
                <a:extLst>
                  <a:ext uri="{FF2B5EF4-FFF2-40B4-BE49-F238E27FC236}">
                    <a16:creationId xmlns:a16="http://schemas.microsoft.com/office/drawing/2014/main" id="{B456FF78-5187-400B-97AC-3C15A9185F05}"/>
                  </a:ext>
                </a:extLst>
              </p:cNvPr>
              <p:cNvSpPr/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9" name="Freeform 111">
                <a:extLst>
                  <a:ext uri="{FF2B5EF4-FFF2-40B4-BE49-F238E27FC236}">
                    <a16:creationId xmlns:a16="http://schemas.microsoft.com/office/drawing/2014/main" id="{99DC31DA-AEF7-441D-A83A-3A89C53AA52C}"/>
                  </a:ext>
                </a:extLst>
              </p:cNvPr>
              <p:cNvSpPr/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0" name="Freeform 112">
                <a:extLst>
                  <a:ext uri="{FF2B5EF4-FFF2-40B4-BE49-F238E27FC236}">
                    <a16:creationId xmlns:a16="http://schemas.microsoft.com/office/drawing/2014/main" id="{CC92115E-E928-4387-8687-6F1E34C87291}"/>
                  </a:ext>
                </a:extLst>
              </p:cNvPr>
              <p:cNvSpPr/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1" name="Freeform 113">
                <a:extLst>
                  <a:ext uri="{FF2B5EF4-FFF2-40B4-BE49-F238E27FC236}">
                    <a16:creationId xmlns:a16="http://schemas.microsoft.com/office/drawing/2014/main" id="{48EE5FDF-C4E0-49D1-AB91-E42E35F025D1}"/>
                  </a:ext>
                </a:extLst>
              </p:cNvPr>
              <p:cNvSpPr/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2" name="Freeform 114">
                <a:extLst>
                  <a:ext uri="{FF2B5EF4-FFF2-40B4-BE49-F238E27FC236}">
                    <a16:creationId xmlns:a16="http://schemas.microsoft.com/office/drawing/2014/main" id="{3ABFD941-8E3B-4538-8D0A-1AC8B81F08E3}"/>
                  </a:ext>
                </a:extLst>
              </p:cNvPr>
              <p:cNvSpPr/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3" name="Freeform 115">
                <a:extLst>
                  <a:ext uri="{FF2B5EF4-FFF2-40B4-BE49-F238E27FC236}">
                    <a16:creationId xmlns:a16="http://schemas.microsoft.com/office/drawing/2014/main" id="{93A10188-238A-41C9-9CE4-2069C9396F4C}"/>
                  </a:ext>
                </a:extLst>
              </p:cNvPr>
              <p:cNvSpPr/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4" name="Freeform 119">
                <a:extLst>
                  <a:ext uri="{FF2B5EF4-FFF2-40B4-BE49-F238E27FC236}">
                    <a16:creationId xmlns:a16="http://schemas.microsoft.com/office/drawing/2014/main" id="{84F2C166-7EB5-4926-8280-5DDCB0106242}"/>
                  </a:ext>
                </a:extLst>
              </p:cNvPr>
              <p:cNvSpPr/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5" name="Freeform 120">
                <a:extLst>
                  <a:ext uri="{FF2B5EF4-FFF2-40B4-BE49-F238E27FC236}">
                    <a16:creationId xmlns:a16="http://schemas.microsoft.com/office/drawing/2014/main" id="{E4F72016-A734-40DA-8788-DF1C47FECE72}"/>
                  </a:ext>
                </a:extLst>
              </p:cNvPr>
              <p:cNvSpPr/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6" name="Freeform 121">
                <a:extLst>
                  <a:ext uri="{FF2B5EF4-FFF2-40B4-BE49-F238E27FC236}">
                    <a16:creationId xmlns:a16="http://schemas.microsoft.com/office/drawing/2014/main" id="{D0809429-9B11-452E-A43B-C17E3E33B736}"/>
                  </a:ext>
                </a:extLst>
              </p:cNvPr>
              <p:cNvSpPr/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8" name="Freeform 122">
                <a:extLst>
                  <a:ext uri="{FF2B5EF4-FFF2-40B4-BE49-F238E27FC236}">
                    <a16:creationId xmlns:a16="http://schemas.microsoft.com/office/drawing/2014/main" id="{F4C0780F-602A-43E3-A0F8-8A50CAB9792C}"/>
                  </a:ext>
                </a:extLst>
              </p:cNvPr>
              <p:cNvSpPr/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9" name="Freeform 123">
                <a:extLst>
                  <a:ext uri="{FF2B5EF4-FFF2-40B4-BE49-F238E27FC236}">
                    <a16:creationId xmlns:a16="http://schemas.microsoft.com/office/drawing/2014/main" id="{FDD2D177-7E06-46A9-AD38-03EA61116FA5}"/>
                  </a:ext>
                </a:extLst>
              </p:cNvPr>
              <p:cNvSpPr/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0" name="Freeform 124">
                <a:extLst>
                  <a:ext uri="{FF2B5EF4-FFF2-40B4-BE49-F238E27FC236}">
                    <a16:creationId xmlns:a16="http://schemas.microsoft.com/office/drawing/2014/main" id="{20793F70-0FE9-4E03-A174-160A284811F3}"/>
                  </a:ext>
                </a:extLst>
              </p:cNvPr>
              <p:cNvSpPr/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1" name="Freeform 125">
                <a:extLst>
                  <a:ext uri="{FF2B5EF4-FFF2-40B4-BE49-F238E27FC236}">
                    <a16:creationId xmlns:a16="http://schemas.microsoft.com/office/drawing/2014/main" id="{180B3215-D75E-48ED-A143-23E74EAB8F8F}"/>
                  </a:ext>
                </a:extLst>
              </p:cNvPr>
              <p:cNvSpPr/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2" name="Freeform 126">
                <a:extLst>
                  <a:ext uri="{FF2B5EF4-FFF2-40B4-BE49-F238E27FC236}">
                    <a16:creationId xmlns:a16="http://schemas.microsoft.com/office/drawing/2014/main" id="{115F45D5-398B-44E2-A8E9-287F62FA036F}"/>
                  </a:ext>
                </a:extLst>
              </p:cNvPr>
              <p:cNvSpPr/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3" name="Freeform 127">
                <a:extLst>
                  <a:ext uri="{FF2B5EF4-FFF2-40B4-BE49-F238E27FC236}">
                    <a16:creationId xmlns:a16="http://schemas.microsoft.com/office/drawing/2014/main" id="{980EC999-72CF-46D5-A587-32665097A5BD}"/>
                  </a:ext>
                </a:extLst>
              </p:cNvPr>
              <p:cNvSpPr/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4" name="Freeform 128">
                <a:extLst>
                  <a:ext uri="{FF2B5EF4-FFF2-40B4-BE49-F238E27FC236}">
                    <a16:creationId xmlns:a16="http://schemas.microsoft.com/office/drawing/2014/main" id="{678035B8-8948-4808-B992-5269540515B2}"/>
                  </a:ext>
                </a:extLst>
              </p:cNvPr>
              <p:cNvSpPr/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5" name="Freeform 129">
                <a:extLst>
                  <a:ext uri="{FF2B5EF4-FFF2-40B4-BE49-F238E27FC236}">
                    <a16:creationId xmlns:a16="http://schemas.microsoft.com/office/drawing/2014/main" id="{E60F6CBA-DEAE-4C93-9B0B-EC910DE93F48}"/>
                  </a:ext>
                </a:extLst>
              </p:cNvPr>
              <p:cNvSpPr/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6" name="Freeform 130">
                <a:extLst>
                  <a:ext uri="{FF2B5EF4-FFF2-40B4-BE49-F238E27FC236}">
                    <a16:creationId xmlns:a16="http://schemas.microsoft.com/office/drawing/2014/main" id="{B6B2C106-BCB2-447C-932B-37978B6970B6}"/>
                  </a:ext>
                </a:extLst>
              </p:cNvPr>
              <p:cNvSpPr/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9" name="Freeform 131">
                <a:extLst>
                  <a:ext uri="{FF2B5EF4-FFF2-40B4-BE49-F238E27FC236}">
                    <a16:creationId xmlns:a16="http://schemas.microsoft.com/office/drawing/2014/main" id="{602A4311-82F6-49BB-9113-4052166C547E}"/>
                  </a:ext>
                </a:extLst>
              </p:cNvPr>
              <p:cNvSpPr/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0" name="Freeform 132">
                <a:extLst>
                  <a:ext uri="{FF2B5EF4-FFF2-40B4-BE49-F238E27FC236}">
                    <a16:creationId xmlns:a16="http://schemas.microsoft.com/office/drawing/2014/main" id="{DB382930-FC8D-4557-88FC-53D4D41B9D3D}"/>
                  </a:ext>
                </a:extLst>
              </p:cNvPr>
              <p:cNvSpPr/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1" name="Freeform 133">
                <a:extLst>
                  <a:ext uri="{FF2B5EF4-FFF2-40B4-BE49-F238E27FC236}">
                    <a16:creationId xmlns:a16="http://schemas.microsoft.com/office/drawing/2014/main" id="{B1422EA9-2C06-4D13-A587-D3F495996933}"/>
                  </a:ext>
                </a:extLst>
              </p:cNvPr>
              <p:cNvSpPr/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2" name="Freeform 134">
                <a:extLst>
                  <a:ext uri="{FF2B5EF4-FFF2-40B4-BE49-F238E27FC236}">
                    <a16:creationId xmlns:a16="http://schemas.microsoft.com/office/drawing/2014/main" id="{27464A25-FB65-45D0-848D-EE8AFC65DD28}"/>
                  </a:ext>
                </a:extLst>
              </p:cNvPr>
              <p:cNvSpPr/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3" name="Freeform 135">
                <a:extLst>
                  <a:ext uri="{FF2B5EF4-FFF2-40B4-BE49-F238E27FC236}">
                    <a16:creationId xmlns:a16="http://schemas.microsoft.com/office/drawing/2014/main" id="{6D16362E-1791-45C0-B6CC-18B1569C71FD}"/>
                  </a:ext>
                </a:extLst>
              </p:cNvPr>
              <p:cNvSpPr/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4" name="Freeform 136">
                <a:extLst>
                  <a:ext uri="{FF2B5EF4-FFF2-40B4-BE49-F238E27FC236}">
                    <a16:creationId xmlns:a16="http://schemas.microsoft.com/office/drawing/2014/main" id="{4DB814A8-C4B9-42CD-B367-342F51840DA2}"/>
                  </a:ext>
                </a:extLst>
              </p:cNvPr>
              <p:cNvSpPr/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5" name="Freeform 137">
                <a:extLst>
                  <a:ext uri="{FF2B5EF4-FFF2-40B4-BE49-F238E27FC236}">
                    <a16:creationId xmlns:a16="http://schemas.microsoft.com/office/drawing/2014/main" id="{0DA84D0D-586D-4218-95D7-55C95C811CB6}"/>
                  </a:ext>
                </a:extLst>
              </p:cNvPr>
              <p:cNvSpPr/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6" name="Freeform 138">
                <a:extLst>
                  <a:ext uri="{FF2B5EF4-FFF2-40B4-BE49-F238E27FC236}">
                    <a16:creationId xmlns:a16="http://schemas.microsoft.com/office/drawing/2014/main" id="{366A1B6E-DAF4-485F-98A5-69A8A01AA257}"/>
                  </a:ext>
                </a:extLst>
              </p:cNvPr>
              <p:cNvSpPr/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7" name="Freeform 139">
                <a:extLst>
                  <a:ext uri="{FF2B5EF4-FFF2-40B4-BE49-F238E27FC236}">
                    <a16:creationId xmlns:a16="http://schemas.microsoft.com/office/drawing/2014/main" id="{90E7B469-BDB0-418E-8029-BF77A2E49BCB}"/>
                  </a:ext>
                </a:extLst>
              </p:cNvPr>
              <p:cNvSpPr/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8" name="Freeform 140">
                <a:extLst>
                  <a:ext uri="{FF2B5EF4-FFF2-40B4-BE49-F238E27FC236}">
                    <a16:creationId xmlns:a16="http://schemas.microsoft.com/office/drawing/2014/main" id="{A74D894B-20D0-4037-8484-CF2F3E2EFEA1}"/>
                  </a:ext>
                </a:extLst>
              </p:cNvPr>
              <p:cNvSpPr/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9" name="Freeform 141">
                <a:extLst>
                  <a:ext uri="{FF2B5EF4-FFF2-40B4-BE49-F238E27FC236}">
                    <a16:creationId xmlns:a16="http://schemas.microsoft.com/office/drawing/2014/main" id="{8273C026-91FD-4599-8399-BCAB65E6C256}"/>
                  </a:ext>
                </a:extLst>
              </p:cNvPr>
              <p:cNvSpPr/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0" name="Freeform 142">
                <a:extLst>
                  <a:ext uri="{FF2B5EF4-FFF2-40B4-BE49-F238E27FC236}">
                    <a16:creationId xmlns:a16="http://schemas.microsoft.com/office/drawing/2014/main" id="{A381B361-92EF-40BD-B383-53E4B55042ED}"/>
                  </a:ext>
                </a:extLst>
              </p:cNvPr>
              <p:cNvSpPr/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1" name="Freeform 143">
                <a:extLst>
                  <a:ext uri="{FF2B5EF4-FFF2-40B4-BE49-F238E27FC236}">
                    <a16:creationId xmlns:a16="http://schemas.microsoft.com/office/drawing/2014/main" id="{7DFCB84C-6F49-4A17-BD9A-96A355DFEC7A}"/>
                  </a:ext>
                </a:extLst>
              </p:cNvPr>
              <p:cNvSpPr/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2" name="Freeform 144">
                <a:extLst>
                  <a:ext uri="{FF2B5EF4-FFF2-40B4-BE49-F238E27FC236}">
                    <a16:creationId xmlns:a16="http://schemas.microsoft.com/office/drawing/2014/main" id="{79EDBE2A-0575-4F3D-B1C0-FB5805BE0F35}"/>
                  </a:ext>
                </a:extLst>
              </p:cNvPr>
              <p:cNvSpPr/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3" name="Freeform 145">
                <a:extLst>
                  <a:ext uri="{FF2B5EF4-FFF2-40B4-BE49-F238E27FC236}">
                    <a16:creationId xmlns:a16="http://schemas.microsoft.com/office/drawing/2014/main" id="{1FFF56C1-42F5-433B-8111-DEE077270F52}"/>
                  </a:ext>
                </a:extLst>
              </p:cNvPr>
              <p:cNvSpPr/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4" name="Freeform 146">
                <a:extLst>
                  <a:ext uri="{FF2B5EF4-FFF2-40B4-BE49-F238E27FC236}">
                    <a16:creationId xmlns:a16="http://schemas.microsoft.com/office/drawing/2014/main" id="{8D3E7477-19B2-43AB-A462-4949732E740B}"/>
                  </a:ext>
                </a:extLst>
              </p:cNvPr>
              <p:cNvSpPr/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5" name="Freeform 147">
                <a:extLst>
                  <a:ext uri="{FF2B5EF4-FFF2-40B4-BE49-F238E27FC236}">
                    <a16:creationId xmlns:a16="http://schemas.microsoft.com/office/drawing/2014/main" id="{04B36ADB-A13D-41CA-8E8E-47CD237FDA64}"/>
                  </a:ext>
                </a:extLst>
              </p:cNvPr>
              <p:cNvSpPr/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6" name="Freeform 148">
                <a:extLst>
                  <a:ext uri="{FF2B5EF4-FFF2-40B4-BE49-F238E27FC236}">
                    <a16:creationId xmlns:a16="http://schemas.microsoft.com/office/drawing/2014/main" id="{051B20E1-152D-4FA7-B12A-B0F3366005B2}"/>
                  </a:ext>
                </a:extLst>
              </p:cNvPr>
              <p:cNvSpPr/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7" name="Freeform 149">
                <a:extLst>
                  <a:ext uri="{FF2B5EF4-FFF2-40B4-BE49-F238E27FC236}">
                    <a16:creationId xmlns:a16="http://schemas.microsoft.com/office/drawing/2014/main" id="{89F59738-E7D3-4E85-953E-6F93F67B57EA}"/>
                  </a:ext>
                </a:extLst>
              </p:cNvPr>
              <p:cNvSpPr/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8" name="Freeform 150">
                <a:extLst>
                  <a:ext uri="{FF2B5EF4-FFF2-40B4-BE49-F238E27FC236}">
                    <a16:creationId xmlns:a16="http://schemas.microsoft.com/office/drawing/2014/main" id="{0ABA1EE9-0C46-48E2-95EF-906CF58D484E}"/>
                  </a:ext>
                </a:extLst>
              </p:cNvPr>
              <p:cNvSpPr/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9" name="Freeform 151">
                <a:extLst>
                  <a:ext uri="{FF2B5EF4-FFF2-40B4-BE49-F238E27FC236}">
                    <a16:creationId xmlns:a16="http://schemas.microsoft.com/office/drawing/2014/main" id="{1F38766C-0E05-4A2C-8401-2F6C2819E6AA}"/>
                  </a:ext>
                </a:extLst>
              </p:cNvPr>
              <p:cNvSpPr/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0" name="Freeform 152">
                <a:extLst>
                  <a:ext uri="{FF2B5EF4-FFF2-40B4-BE49-F238E27FC236}">
                    <a16:creationId xmlns:a16="http://schemas.microsoft.com/office/drawing/2014/main" id="{9E2C5725-393F-4E83-B133-03CF3497EF37}"/>
                  </a:ext>
                </a:extLst>
              </p:cNvPr>
              <p:cNvSpPr/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1" name="Freeform 153">
                <a:extLst>
                  <a:ext uri="{FF2B5EF4-FFF2-40B4-BE49-F238E27FC236}">
                    <a16:creationId xmlns:a16="http://schemas.microsoft.com/office/drawing/2014/main" id="{4CE713F8-204C-4C0A-B75F-B42B0DAA75B9}"/>
                  </a:ext>
                </a:extLst>
              </p:cNvPr>
              <p:cNvSpPr/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2" name="Freeform 154">
                <a:extLst>
                  <a:ext uri="{FF2B5EF4-FFF2-40B4-BE49-F238E27FC236}">
                    <a16:creationId xmlns:a16="http://schemas.microsoft.com/office/drawing/2014/main" id="{2A42AA34-DB6D-4D39-A7EC-CFC11F9C5BD5}"/>
                  </a:ext>
                </a:extLst>
              </p:cNvPr>
              <p:cNvSpPr/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3" name="Freeform 155">
                <a:extLst>
                  <a:ext uri="{FF2B5EF4-FFF2-40B4-BE49-F238E27FC236}">
                    <a16:creationId xmlns:a16="http://schemas.microsoft.com/office/drawing/2014/main" id="{44C0ECD4-6A08-429D-AD71-21B95A7074A8}"/>
                  </a:ext>
                </a:extLst>
              </p:cNvPr>
              <p:cNvSpPr/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4" name="Freeform 156">
                <a:extLst>
                  <a:ext uri="{FF2B5EF4-FFF2-40B4-BE49-F238E27FC236}">
                    <a16:creationId xmlns:a16="http://schemas.microsoft.com/office/drawing/2014/main" id="{3371C080-84D3-4511-B326-8E94BDE0C128}"/>
                  </a:ext>
                </a:extLst>
              </p:cNvPr>
              <p:cNvSpPr/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5" name="Freeform 157">
                <a:extLst>
                  <a:ext uri="{FF2B5EF4-FFF2-40B4-BE49-F238E27FC236}">
                    <a16:creationId xmlns:a16="http://schemas.microsoft.com/office/drawing/2014/main" id="{3402C3F5-5575-4A0F-9D37-7CD6A735E030}"/>
                  </a:ext>
                </a:extLst>
              </p:cNvPr>
              <p:cNvSpPr/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6" name="Freeform 158">
                <a:extLst>
                  <a:ext uri="{FF2B5EF4-FFF2-40B4-BE49-F238E27FC236}">
                    <a16:creationId xmlns:a16="http://schemas.microsoft.com/office/drawing/2014/main" id="{D1FE5C52-BE97-40E2-B5B5-FF8EEBF1D56F}"/>
                  </a:ext>
                </a:extLst>
              </p:cNvPr>
              <p:cNvSpPr/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7" name="Freeform 159">
                <a:extLst>
                  <a:ext uri="{FF2B5EF4-FFF2-40B4-BE49-F238E27FC236}">
                    <a16:creationId xmlns:a16="http://schemas.microsoft.com/office/drawing/2014/main" id="{7AE7865A-052A-4E95-9554-FBEC8CF63B6A}"/>
                  </a:ext>
                </a:extLst>
              </p:cNvPr>
              <p:cNvSpPr/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8" name="Freeform 160">
                <a:extLst>
                  <a:ext uri="{FF2B5EF4-FFF2-40B4-BE49-F238E27FC236}">
                    <a16:creationId xmlns:a16="http://schemas.microsoft.com/office/drawing/2014/main" id="{6208FF93-B260-48C8-B339-C983161F1A24}"/>
                  </a:ext>
                </a:extLst>
              </p:cNvPr>
              <p:cNvSpPr/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9" name="Freeform 161">
                <a:extLst>
                  <a:ext uri="{FF2B5EF4-FFF2-40B4-BE49-F238E27FC236}">
                    <a16:creationId xmlns:a16="http://schemas.microsoft.com/office/drawing/2014/main" id="{50CB796D-A47A-4267-8E59-99FC01BCACAF}"/>
                  </a:ext>
                </a:extLst>
              </p:cNvPr>
              <p:cNvSpPr/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0" name="Freeform 162">
                <a:extLst>
                  <a:ext uri="{FF2B5EF4-FFF2-40B4-BE49-F238E27FC236}">
                    <a16:creationId xmlns:a16="http://schemas.microsoft.com/office/drawing/2014/main" id="{424DAF9E-0B76-405A-802C-17AE8C9468EE}"/>
                  </a:ext>
                </a:extLst>
              </p:cNvPr>
              <p:cNvSpPr/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1" name="Freeform 164">
                <a:extLst>
                  <a:ext uri="{FF2B5EF4-FFF2-40B4-BE49-F238E27FC236}">
                    <a16:creationId xmlns:a16="http://schemas.microsoft.com/office/drawing/2014/main" id="{412A3D52-0C10-469B-A501-9BB0BAD8DFC1}"/>
                  </a:ext>
                </a:extLst>
              </p:cNvPr>
              <p:cNvSpPr/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2" name="Freeform 165">
                <a:extLst>
                  <a:ext uri="{FF2B5EF4-FFF2-40B4-BE49-F238E27FC236}">
                    <a16:creationId xmlns:a16="http://schemas.microsoft.com/office/drawing/2014/main" id="{AD947E81-FD06-4B41-8A86-2AC48EA2D409}"/>
                  </a:ext>
                </a:extLst>
              </p:cNvPr>
              <p:cNvSpPr/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3" name="Freeform 166">
                <a:extLst>
                  <a:ext uri="{FF2B5EF4-FFF2-40B4-BE49-F238E27FC236}">
                    <a16:creationId xmlns:a16="http://schemas.microsoft.com/office/drawing/2014/main" id="{F96F2DF9-13E1-4077-AA7D-5888C55B04D7}"/>
                  </a:ext>
                </a:extLst>
              </p:cNvPr>
              <p:cNvSpPr/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4" name="Freeform 167">
                <a:extLst>
                  <a:ext uri="{FF2B5EF4-FFF2-40B4-BE49-F238E27FC236}">
                    <a16:creationId xmlns:a16="http://schemas.microsoft.com/office/drawing/2014/main" id="{33E0A930-567C-4425-B8B6-B28A61AD518F}"/>
                  </a:ext>
                </a:extLst>
              </p:cNvPr>
              <p:cNvSpPr/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5" name="Freeform 168">
                <a:extLst>
                  <a:ext uri="{FF2B5EF4-FFF2-40B4-BE49-F238E27FC236}">
                    <a16:creationId xmlns:a16="http://schemas.microsoft.com/office/drawing/2014/main" id="{71E675EB-14A3-496E-8619-5E4076408D4B}"/>
                  </a:ext>
                </a:extLst>
              </p:cNvPr>
              <p:cNvSpPr/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6" name="Freeform 169">
                <a:extLst>
                  <a:ext uri="{FF2B5EF4-FFF2-40B4-BE49-F238E27FC236}">
                    <a16:creationId xmlns:a16="http://schemas.microsoft.com/office/drawing/2014/main" id="{D1BE96C7-5576-4E53-B7AB-20C63DF27695}"/>
                  </a:ext>
                </a:extLst>
              </p:cNvPr>
              <p:cNvSpPr/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7" name="Freeform 170">
                <a:extLst>
                  <a:ext uri="{FF2B5EF4-FFF2-40B4-BE49-F238E27FC236}">
                    <a16:creationId xmlns:a16="http://schemas.microsoft.com/office/drawing/2014/main" id="{D05D764E-D517-42F5-9675-65EB2D7DB035}"/>
                  </a:ext>
                </a:extLst>
              </p:cNvPr>
              <p:cNvSpPr/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8" name="Freeform 171">
                <a:extLst>
                  <a:ext uri="{FF2B5EF4-FFF2-40B4-BE49-F238E27FC236}">
                    <a16:creationId xmlns:a16="http://schemas.microsoft.com/office/drawing/2014/main" id="{7A4DEC17-AE95-43A3-998C-91A4ACE5A41C}"/>
                  </a:ext>
                </a:extLst>
              </p:cNvPr>
              <p:cNvSpPr/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</p:grpSp>
      </p:grpSp>
      <p:grpSp>
        <p:nvGrpSpPr>
          <p:cNvPr id="199" name="Group 465">
            <a:extLst>
              <a:ext uri="{FF2B5EF4-FFF2-40B4-BE49-F238E27FC236}">
                <a16:creationId xmlns:a16="http://schemas.microsoft.com/office/drawing/2014/main" id="{145E0717-1BE9-412C-9D81-9463010D2025}"/>
              </a:ext>
            </a:extLst>
          </p:cNvPr>
          <p:cNvGrpSpPr>
            <a:grpSpLocks/>
          </p:cNvGrpSpPr>
          <p:nvPr/>
        </p:nvGrpSpPr>
        <p:grpSpPr bwMode="auto">
          <a:xfrm>
            <a:off x="2468563" y="4016375"/>
            <a:ext cx="733425" cy="773113"/>
            <a:chOff x="2055977" y="2917001"/>
            <a:chExt cx="767013" cy="767013"/>
          </a:xfrm>
        </p:grpSpPr>
        <p:sp>
          <p:nvSpPr>
            <p:cNvPr id="200" name="Oval 228">
              <a:extLst>
                <a:ext uri="{FF2B5EF4-FFF2-40B4-BE49-F238E27FC236}">
                  <a16:creationId xmlns:a16="http://schemas.microsoft.com/office/drawing/2014/main" id="{EBF58CAA-E039-42F2-A68C-7D42F2476AA0}"/>
                </a:ext>
              </a:extLst>
            </p:cNvPr>
            <p:cNvSpPr/>
            <p:nvPr/>
          </p:nvSpPr>
          <p:spPr>
            <a:xfrm>
              <a:off x="2055977" y="2917001"/>
              <a:ext cx="767013" cy="767013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201" name="Text Placeholder 3">
              <a:extLst>
                <a:ext uri="{FF2B5EF4-FFF2-40B4-BE49-F238E27FC236}">
                  <a16:creationId xmlns:a16="http://schemas.microsoft.com/office/drawing/2014/main" id="{2D92E262-2909-4C3D-9045-B597A27515A0}"/>
                </a:ext>
              </a:extLst>
            </p:cNvPr>
            <p:cNvSpPr txBox="1"/>
            <p:nvPr/>
          </p:nvSpPr>
          <p:spPr>
            <a:xfrm>
              <a:off x="2158909" y="3148523"/>
              <a:ext cx="561148" cy="303970"/>
            </a:xfrm>
            <a:prstGeom prst="rect">
              <a:avLst/>
            </a:prstGeom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</p:grpSp>
      <p:grpSp>
        <p:nvGrpSpPr>
          <p:cNvPr id="202" name="Group 461">
            <a:extLst>
              <a:ext uri="{FF2B5EF4-FFF2-40B4-BE49-F238E27FC236}">
                <a16:creationId xmlns:a16="http://schemas.microsoft.com/office/drawing/2014/main" id="{CAA982C7-754F-4916-AF2E-653CDC5BA15F}"/>
              </a:ext>
            </a:extLst>
          </p:cNvPr>
          <p:cNvGrpSpPr/>
          <p:nvPr/>
        </p:nvGrpSpPr>
        <p:grpSpPr>
          <a:xfrm>
            <a:off x="1680845" y="2670175"/>
            <a:ext cx="863600" cy="908685"/>
            <a:chOff x="1217540" y="1555314"/>
            <a:chExt cx="902464" cy="902464"/>
          </a:xfrm>
          <a:solidFill>
            <a:schemeClr val="tx1">
              <a:lumMod val="50000"/>
              <a:lumOff val="50000"/>
              <a:alpha val="60000"/>
            </a:schemeClr>
          </a:solidFill>
        </p:grpSpPr>
        <p:sp>
          <p:nvSpPr>
            <p:cNvPr id="203" name="Oval 227">
              <a:extLst>
                <a:ext uri="{FF2B5EF4-FFF2-40B4-BE49-F238E27FC236}">
                  <a16:creationId xmlns:a16="http://schemas.microsoft.com/office/drawing/2014/main" id="{54C4CF39-B70C-41F9-8B4F-2F955571507B}"/>
                </a:ext>
              </a:extLst>
            </p:cNvPr>
            <p:cNvSpPr/>
            <p:nvPr/>
          </p:nvSpPr>
          <p:spPr>
            <a:xfrm>
              <a:off x="1217540" y="1555314"/>
              <a:ext cx="902464" cy="9024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204" name="Text Placeholder 3">
              <a:extLst>
                <a:ext uri="{FF2B5EF4-FFF2-40B4-BE49-F238E27FC236}">
                  <a16:creationId xmlns:a16="http://schemas.microsoft.com/office/drawing/2014/main" id="{5C8C495F-7F9F-44C6-87E6-6A96C1CF61AA}"/>
                </a:ext>
              </a:extLst>
            </p:cNvPr>
            <p:cNvSpPr txBox="1"/>
            <p:nvPr/>
          </p:nvSpPr>
          <p:spPr>
            <a:xfrm>
              <a:off x="1388284" y="1853930"/>
              <a:ext cx="560980" cy="305236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60%</a:t>
              </a:r>
            </a:p>
          </p:txBody>
        </p:sp>
      </p:grpSp>
      <p:grpSp>
        <p:nvGrpSpPr>
          <p:cNvPr id="205" name="Group 463">
            <a:extLst>
              <a:ext uri="{FF2B5EF4-FFF2-40B4-BE49-F238E27FC236}">
                <a16:creationId xmlns:a16="http://schemas.microsoft.com/office/drawing/2014/main" id="{2B00356F-0490-4C16-9BD2-6F10A28DEB92}"/>
              </a:ext>
            </a:extLst>
          </p:cNvPr>
          <p:cNvGrpSpPr/>
          <p:nvPr/>
        </p:nvGrpSpPr>
        <p:grpSpPr>
          <a:xfrm>
            <a:off x="4777104" y="2733675"/>
            <a:ext cx="1216025" cy="1279525"/>
            <a:chOff x="4315448" y="1515048"/>
            <a:chExt cx="1271285" cy="1271285"/>
          </a:xfrm>
          <a:solidFill>
            <a:schemeClr val="tx1">
              <a:lumMod val="50000"/>
              <a:lumOff val="50000"/>
              <a:alpha val="60000"/>
            </a:schemeClr>
          </a:solidFill>
        </p:grpSpPr>
        <p:sp>
          <p:nvSpPr>
            <p:cNvPr id="206" name="Oval 230">
              <a:extLst>
                <a:ext uri="{FF2B5EF4-FFF2-40B4-BE49-F238E27FC236}">
                  <a16:creationId xmlns:a16="http://schemas.microsoft.com/office/drawing/2014/main" id="{80CFA643-A491-466C-8046-8D77A4F3A00D}"/>
                </a:ext>
              </a:extLst>
            </p:cNvPr>
            <p:cNvSpPr/>
            <p:nvPr/>
          </p:nvSpPr>
          <p:spPr>
            <a:xfrm>
              <a:off x="4315448" y="1515048"/>
              <a:ext cx="1271285" cy="127128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207" name="Text Placeholder 3">
              <a:extLst>
                <a:ext uri="{FF2B5EF4-FFF2-40B4-BE49-F238E27FC236}">
                  <a16:creationId xmlns:a16="http://schemas.microsoft.com/office/drawing/2014/main" id="{8823D70C-F61F-4F20-B9FD-FE26C1CDDFEC}"/>
                </a:ext>
              </a:extLst>
            </p:cNvPr>
            <p:cNvSpPr txBox="1"/>
            <p:nvPr/>
          </p:nvSpPr>
          <p:spPr>
            <a:xfrm>
              <a:off x="4578075" y="1967412"/>
              <a:ext cx="746031" cy="366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90%</a:t>
              </a:r>
            </a:p>
          </p:txBody>
        </p:sp>
      </p:grpSp>
      <p:grpSp>
        <p:nvGrpSpPr>
          <p:cNvPr id="208" name="Group 464">
            <a:extLst>
              <a:ext uri="{FF2B5EF4-FFF2-40B4-BE49-F238E27FC236}">
                <a16:creationId xmlns:a16="http://schemas.microsoft.com/office/drawing/2014/main" id="{710848C7-8D5D-41B5-A63A-238C7947692D}"/>
              </a:ext>
            </a:extLst>
          </p:cNvPr>
          <p:cNvGrpSpPr/>
          <p:nvPr/>
        </p:nvGrpSpPr>
        <p:grpSpPr>
          <a:xfrm>
            <a:off x="3856355" y="3966845"/>
            <a:ext cx="594360" cy="625475"/>
            <a:chOff x="3489577" y="2804611"/>
            <a:chExt cx="621771" cy="621771"/>
          </a:xfrm>
          <a:solidFill>
            <a:schemeClr val="tx1">
              <a:lumMod val="50000"/>
              <a:lumOff val="50000"/>
              <a:alpha val="60000"/>
            </a:schemeClr>
          </a:solidFill>
        </p:grpSpPr>
        <p:sp>
          <p:nvSpPr>
            <p:cNvPr id="209" name="Oval 232">
              <a:extLst>
                <a:ext uri="{FF2B5EF4-FFF2-40B4-BE49-F238E27FC236}">
                  <a16:creationId xmlns:a16="http://schemas.microsoft.com/office/drawing/2014/main" id="{766C1B3E-AEB2-4352-A61D-D848E667D455}"/>
                </a:ext>
              </a:extLst>
            </p:cNvPr>
            <p:cNvSpPr/>
            <p:nvPr/>
          </p:nvSpPr>
          <p:spPr>
            <a:xfrm>
              <a:off x="3489577" y="2804611"/>
              <a:ext cx="621771" cy="62177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210" name="Text Placeholder 3">
              <a:extLst>
                <a:ext uri="{FF2B5EF4-FFF2-40B4-BE49-F238E27FC236}">
                  <a16:creationId xmlns:a16="http://schemas.microsoft.com/office/drawing/2014/main" id="{9AA3DD29-C063-4335-B4A4-1CA82B72E5F0}"/>
                </a:ext>
              </a:extLst>
            </p:cNvPr>
            <p:cNvSpPr txBox="1"/>
            <p:nvPr/>
          </p:nvSpPr>
          <p:spPr>
            <a:xfrm>
              <a:off x="3567328" y="2993352"/>
              <a:ext cx="466268" cy="24429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40%</a:t>
              </a:r>
            </a:p>
          </p:txBody>
        </p:sp>
      </p:grpSp>
      <p:sp>
        <p:nvSpPr>
          <p:cNvPr id="212" name="Flowchart: Off-page Connector 63">
            <a:extLst>
              <a:ext uri="{FF2B5EF4-FFF2-40B4-BE49-F238E27FC236}">
                <a16:creationId xmlns:a16="http://schemas.microsoft.com/office/drawing/2014/main" id="{452D67F0-1FF9-4E75-BB32-4B70172650DE}"/>
              </a:ext>
            </a:extLst>
          </p:cNvPr>
          <p:cNvSpPr/>
          <p:nvPr/>
        </p:nvSpPr>
        <p:spPr>
          <a:xfrm>
            <a:off x="7296150" y="2211388"/>
            <a:ext cx="388938" cy="536575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213" name="Flowchart: Off-page Connector 63">
            <a:extLst>
              <a:ext uri="{FF2B5EF4-FFF2-40B4-BE49-F238E27FC236}">
                <a16:creationId xmlns:a16="http://schemas.microsoft.com/office/drawing/2014/main" id="{25E9BEA7-9245-4D03-988B-0D4236A81386}"/>
              </a:ext>
            </a:extLst>
          </p:cNvPr>
          <p:cNvSpPr/>
          <p:nvPr/>
        </p:nvSpPr>
        <p:spPr>
          <a:xfrm>
            <a:off x="7296150" y="3278188"/>
            <a:ext cx="388938" cy="536575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214" name="Flowchart: Off-page Connector 63">
            <a:extLst>
              <a:ext uri="{FF2B5EF4-FFF2-40B4-BE49-F238E27FC236}">
                <a16:creationId xmlns:a16="http://schemas.microsoft.com/office/drawing/2014/main" id="{8A20D7AD-3532-4B4E-9799-68DEAADC1D29}"/>
              </a:ext>
            </a:extLst>
          </p:cNvPr>
          <p:cNvSpPr/>
          <p:nvPr/>
        </p:nvSpPr>
        <p:spPr>
          <a:xfrm>
            <a:off x="7310438" y="5327650"/>
            <a:ext cx="388937" cy="536575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215" name="Flowchart: Off-page Connector 63">
            <a:extLst>
              <a:ext uri="{FF2B5EF4-FFF2-40B4-BE49-F238E27FC236}">
                <a16:creationId xmlns:a16="http://schemas.microsoft.com/office/drawing/2014/main" id="{2690CD94-AE22-487F-88AF-DBE23D7FF957}"/>
              </a:ext>
            </a:extLst>
          </p:cNvPr>
          <p:cNvSpPr/>
          <p:nvPr/>
        </p:nvSpPr>
        <p:spPr>
          <a:xfrm>
            <a:off x="7296150" y="4260850"/>
            <a:ext cx="388938" cy="536575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FC159478-10F7-4563-9539-7FF1EF33D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350" y="4259263"/>
            <a:ext cx="2995613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endParaRPr lang="zh-CN" altLang="en-US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BF0FA939-3A1B-47EF-89F4-A4D7FE938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38" y="5327650"/>
            <a:ext cx="2995612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endParaRPr lang="zh-CN" altLang="en-US"/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8F7F38E0-6F38-451B-BC47-BD4AC82EC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38" y="3278188"/>
            <a:ext cx="2995612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endParaRPr lang="zh-CN" altLang="en-US"/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C894CDA6-70C5-4D48-A1AA-4A768B007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38" y="2138363"/>
            <a:ext cx="2995612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endParaRPr lang="zh-CN" altLang="en-US"/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2C861521-F76C-4FBC-871B-F534EFF7D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313" y="5835650"/>
            <a:ext cx="3297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/>
              </a:rPr>
              <a:t>Click on add document   Click on add document</a:t>
            </a: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60F90502-7972-4B8C-97BD-D32472489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575" y="4721225"/>
            <a:ext cx="32972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/>
              </a:rPr>
              <a:t>Click on add document   Click on add document</a:t>
            </a: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DCAD848D-FF32-430B-8251-B119BE19C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575" y="3757613"/>
            <a:ext cx="32972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/>
              </a:rPr>
              <a:t>Click on add document   Click on add document</a:t>
            </a: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6BFAAD03-B73E-4675-92B4-1F3BF7621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413" y="2628900"/>
            <a:ext cx="3297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/>
              </a:rPr>
              <a:t>Click on add document   Click on add document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ldLvl="0" animBg="1"/>
      <p:bldP spid="213" grpId="0" bldLvl="0" animBg="1"/>
      <p:bldP spid="214" grpId="0" bldLvl="0" animBg="1"/>
      <p:bldP spid="215" grpId="0" bldLvl="0" animBg="1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6885C13-168D-F648-0440-B9C5E7B60313}"/>
              </a:ext>
            </a:extLst>
          </p:cNvPr>
          <p:cNvGrpSpPr/>
          <p:nvPr/>
        </p:nvGrpSpPr>
        <p:grpSpPr>
          <a:xfrm>
            <a:off x="1069975" y="-959841"/>
            <a:ext cx="12842976" cy="9761535"/>
            <a:chOff x="1069975" y="-959841"/>
            <a:chExt cx="12842976" cy="9761535"/>
          </a:xfrm>
        </p:grpSpPr>
        <p:pic>
          <p:nvPicPr>
            <p:cNvPr id="48137" name="Picture 48136" descr="118-苏州大学-img6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2573" y="-959841"/>
              <a:ext cx="11930378" cy="7456485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7FB4672-7DA4-897A-CE4D-68B99DBF158C}"/>
                </a:ext>
              </a:extLst>
            </p:cNvPr>
            <p:cNvSpPr/>
            <p:nvPr/>
          </p:nvSpPr>
          <p:spPr>
            <a:xfrm>
              <a:off x="1069975" y="4193306"/>
              <a:ext cx="12776224" cy="460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129" name="Picture 16" descr="https://visualhunt.com/photos/l/3/office-work-desk-computer-workplace-indoor.jpg" hidden="1">
            <a:extLst>
              <a:ext uri="{FF2B5EF4-FFF2-40B4-BE49-F238E27FC236}">
                <a16:creationId xmlns:a16="http://schemas.microsoft.com/office/drawing/2014/main" id="{0E361C68-D6F6-456F-B64F-DA0D6297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5"/>
          <a:stretch>
            <a:fillRect/>
          </a:stretch>
        </p:blipFill>
        <p:spPr bwMode="auto">
          <a:xfrm>
            <a:off x="2003425" y="0"/>
            <a:ext cx="10855325" cy="41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54AB285A-A9C0-4366-89C3-9638481FA3F2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7" name="Notched Right Arrow 4">
            <a:extLst>
              <a:ext uri="{FF2B5EF4-FFF2-40B4-BE49-F238E27FC236}">
                <a16:creationId xmlns:a16="http://schemas.microsoft.com/office/drawing/2014/main" id="{0B0F0D5E-9CA1-4BD6-A00B-BFF90C02D77C}"/>
              </a:ext>
            </a:extLst>
          </p:cNvPr>
          <p:cNvSpPr/>
          <p:nvPr/>
        </p:nvSpPr>
        <p:spPr>
          <a:xfrm>
            <a:off x="2900363" y="3400425"/>
            <a:ext cx="2160587" cy="792163"/>
          </a:xfrm>
          <a:prstGeom prst="notchedRightArrow">
            <a:avLst>
              <a:gd name="adj1" fmla="val 100000"/>
              <a:gd name="adj2" fmla="val 0"/>
            </a:avLst>
          </a:prstGeom>
          <a:solidFill>
            <a:srgbClr val="4B050C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buFontTx/>
              <a:buNone/>
              <a:defRPr/>
            </a:pPr>
            <a:r>
              <a:rPr lang="en-GB" sz="295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Attention</a:t>
            </a:r>
          </a:p>
        </p:txBody>
      </p:sp>
      <p:sp>
        <p:nvSpPr>
          <p:cNvPr id="8" name="Notched Right Arrow 5">
            <a:extLst>
              <a:ext uri="{FF2B5EF4-FFF2-40B4-BE49-F238E27FC236}">
                <a16:creationId xmlns:a16="http://schemas.microsoft.com/office/drawing/2014/main" id="{FDFA4FDA-CE59-447A-8610-EEC9313173C6}"/>
              </a:ext>
            </a:extLst>
          </p:cNvPr>
          <p:cNvSpPr/>
          <p:nvPr/>
        </p:nvSpPr>
        <p:spPr>
          <a:xfrm flipH="1">
            <a:off x="5205413" y="3400425"/>
            <a:ext cx="2143125" cy="793750"/>
          </a:xfrm>
          <a:prstGeom prst="notchedRightArrow">
            <a:avLst>
              <a:gd name="adj1" fmla="val 100000"/>
              <a:gd name="adj2" fmla="val 0"/>
            </a:avLst>
          </a:prstGeom>
          <a:solidFill>
            <a:schemeClr val="bg1">
              <a:lumMod val="65000"/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buFontTx/>
              <a:buNone/>
              <a:defRPr/>
            </a:pPr>
            <a:r>
              <a:rPr lang="en-GB" sz="295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Interest</a:t>
            </a:r>
          </a:p>
        </p:txBody>
      </p:sp>
      <p:sp>
        <p:nvSpPr>
          <p:cNvPr id="9" name="Notched Right Arrow 6">
            <a:extLst>
              <a:ext uri="{FF2B5EF4-FFF2-40B4-BE49-F238E27FC236}">
                <a16:creationId xmlns:a16="http://schemas.microsoft.com/office/drawing/2014/main" id="{83DBAA37-5D8E-44D1-A1B3-F3BDDBCDF2F2}"/>
              </a:ext>
            </a:extLst>
          </p:cNvPr>
          <p:cNvSpPr/>
          <p:nvPr/>
        </p:nvSpPr>
        <p:spPr>
          <a:xfrm>
            <a:off x="7508875" y="3400425"/>
            <a:ext cx="2160588" cy="792163"/>
          </a:xfrm>
          <a:prstGeom prst="notchedRightArrow">
            <a:avLst>
              <a:gd name="adj1" fmla="val 100000"/>
              <a:gd name="adj2" fmla="val 0"/>
            </a:avLst>
          </a:prstGeom>
          <a:solidFill>
            <a:srgbClr val="4B050C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buFontTx/>
              <a:buNone/>
              <a:defRPr/>
            </a:pPr>
            <a:r>
              <a:rPr lang="en-GB" sz="295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Desire</a:t>
            </a:r>
          </a:p>
        </p:txBody>
      </p:sp>
      <p:sp>
        <p:nvSpPr>
          <p:cNvPr id="10" name="Notched Right Arrow 7">
            <a:extLst>
              <a:ext uri="{FF2B5EF4-FFF2-40B4-BE49-F238E27FC236}">
                <a16:creationId xmlns:a16="http://schemas.microsoft.com/office/drawing/2014/main" id="{7A3D2239-6A61-4484-9D54-EFF64D2E9DA5}"/>
              </a:ext>
            </a:extLst>
          </p:cNvPr>
          <p:cNvSpPr/>
          <p:nvPr/>
        </p:nvSpPr>
        <p:spPr>
          <a:xfrm flipH="1">
            <a:off x="9799638" y="3400425"/>
            <a:ext cx="2174875" cy="792163"/>
          </a:xfrm>
          <a:prstGeom prst="notchedRightArrow">
            <a:avLst>
              <a:gd name="adj1" fmla="val 100000"/>
              <a:gd name="adj2" fmla="val 0"/>
            </a:avLst>
          </a:prstGeom>
          <a:solidFill>
            <a:schemeClr val="bg1">
              <a:lumMod val="65000"/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buFontTx/>
              <a:buNone/>
              <a:defRPr/>
            </a:pPr>
            <a:r>
              <a:rPr lang="en-GB" sz="295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Action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EC28A8FE-F967-440F-964F-7B6C4C256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3" y="4695825"/>
            <a:ext cx="108219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  <a:endParaRPr lang="en-US" altLang="zh-CN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  <a:endParaRPr lang="en-US" altLang="zh-CN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</a:p>
        </p:txBody>
      </p:sp>
      <p:sp>
        <p:nvSpPr>
          <p:cNvPr id="48136" name="文本框 94">
            <a:extLst>
              <a:ext uri="{FF2B5EF4-FFF2-40B4-BE49-F238E27FC236}">
                <a16:creationId xmlns:a16="http://schemas.microsoft.com/office/drawing/2014/main" id="{C1F5DC42-7CEF-486F-84C9-0B6FD6DD3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318BF394-BF5C-4F30-B480-869365171529}"/>
              </a:ext>
            </a:extLst>
          </p:cNvPr>
          <p:cNvSpPr/>
          <p:nvPr/>
        </p:nvSpPr>
        <p:spPr>
          <a:xfrm>
            <a:off x="884238" y="5200650"/>
            <a:ext cx="11306175" cy="1655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D222D54-AA34-4A1B-AFE1-45E35A11D502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813E0-7822-46E5-A4FB-273A48500595}"/>
              </a:ext>
            </a:extLst>
          </p:cNvPr>
          <p:cNvSpPr txBox="1"/>
          <p:nvPr/>
        </p:nvSpPr>
        <p:spPr>
          <a:xfrm>
            <a:off x="1231900" y="4394200"/>
            <a:ext cx="668338" cy="319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GB" sz="147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Metal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09987-A22E-48DD-A33D-F7E3AB768478}"/>
              </a:ext>
            </a:extLst>
          </p:cNvPr>
          <p:cNvSpPr txBox="1"/>
          <p:nvPr/>
        </p:nvSpPr>
        <p:spPr>
          <a:xfrm>
            <a:off x="2576513" y="4394200"/>
            <a:ext cx="542925" cy="319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sz="147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Iron</a:t>
            </a:r>
            <a:endParaRPr lang="id-ID" sz="147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Clear Sans" pitchFamily="34" charset="0"/>
              <a:sym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CC66FD-44CC-444E-8043-365A31888ABD}"/>
              </a:ext>
            </a:extLst>
          </p:cNvPr>
          <p:cNvSpPr txBox="1"/>
          <p:nvPr/>
        </p:nvSpPr>
        <p:spPr>
          <a:xfrm>
            <a:off x="3889375" y="4394200"/>
            <a:ext cx="974725" cy="319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Fertilizer</a:t>
            </a:r>
            <a:endParaRPr lang="id-ID" sz="147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Clear Sans" pitchFamily="34" charset="0"/>
              <a:sym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04FD4C-219A-49B3-9A4B-1BEA1CFA9697}"/>
              </a:ext>
            </a:extLst>
          </p:cNvPr>
          <p:cNvSpPr txBox="1"/>
          <p:nvPr/>
        </p:nvSpPr>
        <p:spPr>
          <a:xfrm>
            <a:off x="5507038" y="4394200"/>
            <a:ext cx="706437" cy="319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Wood</a:t>
            </a:r>
            <a:endParaRPr lang="id-ID" sz="147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Clear Sans" pitchFamily="34" charset="0"/>
              <a:sym typeface="Arial" panose="020B0604020202020204" pitchFamily="34" charset="0"/>
            </a:endParaRPr>
          </a:p>
        </p:txBody>
      </p:sp>
      <p:sp>
        <p:nvSpPr>
          <p:cNvPr id="21" name="Rectangle 35">
            <a:extLst>
              <a:ext uri="{FF2B5EF4-FFF2-40B4-BE49-F238E27FC236}">
                <a16:creationId xmlns:a16="http://schemas.microsoft.com/office/drawing/2014/main" id="{F9E03D0F-EF93-423E-BA52-5A2AE57EF7D7}"/>
              </a:ext>
            </a:extLst>
          </p:cNvPr>
          <p:cNvSpPr/>
          <p:nvPr/>
        </p:nvSpPr>
        <p:spPr bwMode="auto">
          <a:xfrm>
            <a:off x="1236663" y="2971800"/>
            <a:ext cx="541337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22" name="Rectangle 35">
            <a:extLst>
              <a:ext uri="{FF2B5EF4-FFF2-40B4-BE49-F238E27FC236}">
                <a16:creationId xmlns:a16="http://schemas.microsoft.com/office/drawing/2014/main" id="{3A8C06E0-3CEF-49B3-8FF8-506793979C94}"/>
              </a:ext>
            </a:extLst>
          </p:cNvPr>
          <p:cNvSpPr/>
          <p:nvPr/>
        </p:nvSpPr>
        <p:spPr bwMode="auto">
          <a:xfrm>
            <a:off x="5519738" y="2446338"/>
            <a:ext cx="550862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65%</a:t>
            </a:r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1404F4FE-ECF5-43E5-9FB0-096B83CE0711}"/>
              </a:ext>
            </a:extLst>
          </p:cNvPr>
          <p:cNvSpPr/>
          <p:nvPr/>
        </p:nvSpPr>
        <p:spPr bwMode="auto">
          <a:xfrm>
            <a:off x="4029075" y="2032000"/>
            <a:ext cx="542925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80%</a:t>
            </a:r>
          </a:p>
        </p:txBody>
      </p:sp>
      <p:sp>
        <p:nvSpPr>
          <p:cNvPr id="24" name="Rectangle 35">
            <a:extLst>
              <a:ext uri="{FF2B5EF4-FFF2-40B4-BE49-F238E27FC236}">
                <a16:creationId xmlns:a16="http://schemas.microsoft.com/office/drawing/2014/main" id="{884C65F4-4815-4FC6-82D3-1586CA67B49A}"/>
              </a:ext>
            </a:extLst>
          </p:cNvPr>
          <p:cNvSpPr/>
          <p:nvPr/>
        </p:nvSpPr>
        <p:spPr bwMode="auto">
          <a:xfrm>
            <a:off x="2546350" y="2411413"/>
            <a:ext cx="558800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70%</a:t>
            </a:r>
          </a:p>
        </p:txBody>
      </p:sp>
      <p:cxnSp>
        <p:nvCxnSpPr>
          <p:cNvPr id="25" name="Straight Connector 93">
            <a:extLst>
              <a:ext uri="{FF2B5EF4-FFF2-40B4-BE49-F238E27FC236}">
                <a16:creationId xmlns:a16="http://schemas.microsoft.com/office/drawing/2014/main" id="{9E8856A1-6A4E-42B8-B3C8-61B528FF8403}"/>
              </a:ext>
            </a:extLst>
          </p:cNvPr>
          <p:cNvCxnSpPr/>
          <p:nvPr/>
        </p:nvCxnSpPr>
        <p:spPr>
          <a:xfrm>
            <a:off x="820738" y="4303713"/>
            <a:ext cx="5680075" cy="31750"/>
          </a:xfrm>
          <a:prstGeom prst="line">
            <a:avLst/>
          </a:prstGeom>
          <a:ln w="53975" cmpd="tri">
            <a:solidFill>
              <a:srgbClr val="4B050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离页连接符 25">
            <a:extLst>
              <a:ext uri="{FF2B5EF4-FFF2-40B4-BE49-F238E27FC236}">
                <a16:creationId xmlns:a16="http://schemas.microsoft.com/office/drawing/2014/main" id="{55F18DC9-CF26-4498-982E-4D08FF74B48E}"/>
              </a:ext>
            </a:extLst>
          </p:cNvPr>
          <p:cNvSpPr/>
          <p:nvPr/>
        </p:nvSpPr>
        <p:spPr>
          <a:xfrm flipV="1">
            <a:off x="1174750" y="3255963"/>
            <a:ext cx="647700" cy="1079500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7" name="流程图: 离页连接符 26">
            <a:extLst>
              <a:ext uri="{FF2B5EF4-FFF2-40B4-BE49-F238E27FC236}">
                <a16:creationId xmlns:a16="http://schemas.microsoft.com/office/drawing/2014/main" id="{EDDB4A9A-B43D-45A6-AB32-B6C7A3CFAEDD}"/>
              </a:ext>
            </a:extLst>
          </p:cNvPr>
          <p:cNvSpPr/>
          <p:nvPr/>
        </p:nvSpPr>
        <p:spPr>
          <a:xfrm flipV="1">
            <a:off x="2476500" y="2751138"/>
            <a:ext cx="720725" cy="1584325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8" name="流程图: 离页连接符 27">
            <a:extLst>
              <a:ext uri="{FF2B5EF4-FFF2-40B4-BE49-F238E27FC236}">
                <a16:creationId xmlns:a16="http://schemas.microsoft.com/office/drawing/2014/main" id="{3AEB86A7-C750-4BAD-81FA-3E1759DBC5FD}"/>
              </a:ext>
            </a:extLst>
          </p:cNvPr>
          <p:cNvSpPr/>
          <p:nvPr/>
        </p:nvSpPr>
        <p:spPr>
          <a:xfrm flipV="1">
            <a:off x="3916363" y="2319338"/>
            <a:ext cx="792162" cy="2016125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9" name="流程图: 离页连接符 28">
            <a:extLst>
              <a:ext uri="{FF2B5EF4-FFF2-40B4-BE49-F238E27FC236}">
                <a16:creationId xmlns:a16="http://schemas.microsoft.com/office/drawing/2014/main" id="{C820CC80-6759-463D-B254-BF2740BB3E30}"/>
              </a:ext>
            </a:extLst>
          </p:cNvPr>
          <p:cNvSpPr/>
          <p:nvPr/>
        </p:nvSpPr>
        <p:spPr>
          <a:xfrm flipV="1">
            <a:off x="5429250" y="2751138"/>
            <a:ext cx="719138" cy="1584325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BB3B03-F645-4569-B421-3B508C40F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75" y="5487988"/>
            <a:ext cx="898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Metal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D5CAE-1CE4-4ABC-ACDD-B472A069F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175" y="5487988"/>
            <a:ext cx="1303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Fertilizer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324BFB-F1AC-485C-BFD2-EFE61D36D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300" y="5487988"/>
            <a:ext cx="701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Iron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F85E47-876E-465E-8E96-DB2AD66B6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8150" y="5487988"/>
            <a:ext cx="909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Wood</a:t>
            </a:r>
          </a:p>
        </p:txBody>
      </p:sp>
      <p:sp>
        <p:nvSpPr>
          <p:cNvPr id="25622" name="矩形 70">
            <a:extLst>
              <a:ext uri="{FF2B5EF4-FFF2-40B4-BE49-F238E27FC236}">
                <a16:creationId xmlns:a16="http://schemas.microsoft.com/office/drawing/2014/main" id="{566F49E3-5228-425D-A986-2466ABAE6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5884863"/>
            <a:ext cx="2016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5623" name="矩形 71">
            <a:extLst>
              <a:ext uri="{FF2B5EF4-FFF2-40B4-BE49-F238E27FC236}">
                <a16:creationId xmlns:a16="http://schemas.microsoft.com/office/drawing/2014/main" id="{CDFF5F7C-5025-4204-8CA1-D96966BA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175" y="5876925"/>
            <a:ext cx="20161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5624" name="矩形 72">
            <a:extLst>
              <a:ext uri="{FF2B5EF4-FFF2-40B4-BE49-F238E27FC236}">
                <a16:creationId xmlns:a16="http://schemas.microsoft.com/office/drawing/2014/main" id="{1816F722-91F9-4182-8B40-F017786F6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0" y="5888038"/>
            <a:ext cx="2016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5625" name="矩形 73">
            <a:extLst>
              <a:ext uri="{FF2B5EF4-FFF2-40B4-BE49-F238E27FC236}">
                <a16:creationId xmlns:a16="http://schemas.microsoft.com/office/drawing/2014/main" id="{AC207FE3-2855-4CF7-801E-A39518CD4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100" y="5878513"/>
            <a:ext cx="2016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50201" name="文本框 94">
            <a:extLst>
              <a:ext uri="{FF2B5EF4-FFF2-40B4-BE49-F238E27FC236}">
                <a16:creationId xmlns:a16="http://schemas.microsoft.com/office/drawing/2014/main" id="{7EB3A36D-86C3-4492-B783-9832AFB97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pic>
        <p:nvPicPr>
          <p:cNvPr id="50202" name="Picture 50201" descr="118-苏州大学-img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966" y="1384077"/>
            <a:ext cx="5184142" cy="3240088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3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3" grpId="0"/>
      <p:bldP spid="34" grpId="0"/>
      <p:bldP spid="25622" grpId="0"/>
      <p:bldP spid="25623" grpId="0"/>
      <p:bldP spid="25624" grpId="0"/>
      <p:bldP spid="256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EAF59921-A09A-4892-A80E-3BF090F7FB97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58" name="Rectangle 35">
            <a:extLst>
              <a:ext uri="{FF2B5EF4-FFF2-40B4-BE49-F238E27FC236}">
                <a16:creationId xmlns:a16="http://schemas.microsoft.com/office/drawing/2014/main" id="{FC38894C-57E8-4958-B2CC-6E56E768334C}"/>
              </a:ext>
            </a:extLst>
          </p:cNvPr>
          <p:cNvSpPr/>
          <p:nvPr/>
        </p:nvSpPr>
        <p:spPr bwMode="auto">
          <a:xfrm>
            <a:off x="1525588" y="4048125"/>
            <a:ext cx="541337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10%</a:t>
            </a:r>
          </a:p>
        </p:txBody>
      </p:sp>
      <p:sp>
        <p:nvSpPr>
          <p:cNvPr id="59" name="Rectangle 35">
            <a:extLst>
              <a:ext uri="{FF2B5EF4-FFF2-40B4-BE49-F238E27FC236}">
                <a16:creationId xmlns:a16="http://schemas.microsoft.com/office/drawing/2014/main" id="{18CBBD39-C88C-430B-A0F3-90EB3683A0AB}"/>
              </a:ext>
            </a:extLst>
          </p:cNvPr>
          <p:cNvSpPr/>
          <p:nvPr/>
        </p:nvSpPr>
        <p:spPr bwMode="auto">
          <a:xfrm>
            <a:off x="5016500" y="3094038"/>
            <a:ext cx="550863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30%</a:t>
            </a:r>
          </a:p>
        </p:txBody>
      </p:sp>
      <p:sp>
        <p:nvSpPr>
          <p:cNvPr id="60" name="Rectangle 35">
            <a:extLst>
              <a:ext uri="{FF2B5EF4-FFF2-40B4-BE49-F238E27FC236}">
                <a16:creationId xmlns:a16="http://schemas.microsoft.com/office/drawing/2014/main" id="{05763BA5-6392-4FDA-BCAE-AE75D7649E59}"/>
              </a:ext>
            </a:extLst>
          </p:cNvPr>
          <p:cNvSpPr/>
          <p:nvPr/>
        </p:nvSpPr>
        <p:spPr bwMode="auto">
          <a:xfrm>
            <a:off x="3870325" y="2247900"/>
            <a:ext cx="542925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40%</a:t>
            </a:r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21AF528E-EF7B-416C-A873-3D59CAE39ED7}"/>
              </a:ext>
            </a:extLst>
          </p:cNvPr>
          <p:cNvSpPr/>
          <p:nvPr/>
        </p:nvSpPr>
        <p:spPr bwMode="auto">
          <a:xfrm>
            <a:off x="2546350" y="3370263"/>
            <a:ext cx="558800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20%</a:t>
            </a:r>
          </a:p>
        </p:txBody>
      </p:sp>
      <p:cxnSp>
        <p:nvCxnSpPr>
          <p:cNvPr id="62" name="Straight Connector 93">
            <a:extLst>
              <a:ext uri="{FF2B5EF4-FFF2-40B4-BE49-F238E27FC236}">
                <a16:creationId xmlns:a16="http://schemas.microsoft.com/office/drawing/2014/main" id="{689324C5-8F4D-4029-882F-C76DDED90EF8}"/>
              </a:ext>
            </a:extLst>
          </p:cNvPr>
          <p:cNvCxnSpPr/>
          <p:nvPr/>
        </p:nvCxnSpPr>
        <p:spPr>
          <a:xfrm>
            <a:off x="820738" y="4951413"/>
            <a:ext cx="5680075" cy="31750"/>
          </a:xfrm>
          <a:prstGeom prst="line">
            <a:avLst/>
          </a:prstGeom>
          <a:ln w="53975" cmpd="tri">
            <a:solidFill>
              <a:srgbClr val="4B050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离页连接符 62">
            <a:extLst>
              <a:ext uri="{FF2B5EF4-FFF2-40B4-BE49-F238E27FC236}">
                <a16:creationId xmlns:a16="http://schemas.microsoft.com/office/drawing/2014/main" id="{71045CE3-4CC0-44A2-9E2C-179CAB88FC49}"/>
              </a:ext>
            </a:extLst>
          </p:cNvPr>
          <p:cNvSpPr/>
          <p:nvPr/>
        </p:nvSpPr>
        <p:spPr>
          <a:xfrm flipV="1">
            <a:off x="1462088" y="4337050"/>
            <a:ext cx="719137" cy="646113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64" name="流程图: 离页连接符 63">
            <a:extLst>
              <a:ext uri="{FF2B5EF4-FFF2-40B4-BE49-F238E27FC236}">
                <a16:creationId xmlns:a16="http://schemas.microsoft.com/office/drawing/2014/main" id="{A83FB927-15DF-4494-AE58-519D2751A9D1}"/>
              </a:ext>
            </a:extLst>
          </p:cNvPr>
          <p:cNvSpPr/>
          <p:nvPr/>
        </p:nvSpPr>
        <p:spPr>
          <a:xfrm flipV="1">
            <a:off x="2476500" y="3687763"/>
            <a:ext cx="712788" cy="1295400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65" name="流程图: 离页连接符 64">
            <a:extLst>
              <a:ext uri="{FF2B5EF4-FFF2-40B4-BE49-F238E27FC236}">
                <a16:creationId xmlns:a16="http://schemas.microsoft.com/office/drawing/2014/main" id="{7571B73D-7DD5-440F-B5AB-25C2A51E252E}"/>
              </a:ext>
            </a:extLst>
          </p:cNvPr>
          <p:cNvSpPr/>
          <p:nvPr/>
        </p:nvSpPr>
        <p:spPr>
          <a:xfrm flipV="1">
            <a:off x="3692525" y="2536825"/>
            <a:ext cx="857250" cy="2446338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66" name="流程图: 离页连接符 65">
            <a:extLst>
              <a:ext uri="{FF2B5EF4-FFF2-40B4-BE49-F238E27FC236}">
                <a16:creationId xmlns:a16="http://schemas.microsoft.com/office/drawing/2014/main" id="{F18F0A61-EE04-4A21-B164-AD40EC9FCD37}"/>
              </a:ext>
            </a:extLst>
          </p:cNvPr>
          <p:cNvSpPr/>
          <p:nvPr/>
        </p:nvSpPr>
        <p:spPr>
          <a:xfrm flipV="1">
            <a:off x="4845050" y="3400425"/>
            <a:ext cx="792163" cy="1582738"/>
          </a:xfrm>
          <a:prstGeom prst="flowChartOffpageConnector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6637" name="TextBox 66">
            <a:extLst>
              <a:ext uri="{FF2B5EF4-FFF2-40B4-BE49-F238E27FC236}">
                <a16:creationId xmlns:a16="http://schemas.microsoft.com/office/drawing/2014/main" id="{FEC82024-E39E-498A-9653-F36013605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5089525"/>
            <a:ext cx="936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4B050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第一季度</a:t>
            </a:r>
          </a:p>
        </p:txBody>
      </p:sp>
      <p:sp>
        <p:nvSpPr>
          <p:cNvPr id="26638" name="TextBox 67">
            <a:extLst>
              <a:ext uri="{FF2B5EF4-FFF2-40B4-BE49-F238E27FC236}">
                <a16:creationId xmlns:a16="http://schemas.microsoft.com/office/drawing/2014/main" id="{99C701C8-1B79-41CD-8A27-0D8EF0CC8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563" y="5089525"/>
            <a:ext cx="936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4B050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第二季度</a:t>
            </a:r>
          </a:p>
        </p:txBody>
      </p:sp>
      <p:sp>
        <p:nvSpPr>
          <p:cNvPr id="26639" name="TextBox 68">
            <a:extLst>
              <a:ext uri="{FF2B5EF4-FFF2-40B4-BE49-F238E27FC236}">
                <a16:creationId xmlns:a16="http://schemas.microsoft.com/office/drawing/2014/main" id="{0FCB3FF0-0392-4465-BCCA-316EDBE62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5089525"/>
            <a:ext cx="9350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4B050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第三季度</a:t>
            </a:r>
          </a:p>
        </p:txBody>
      </p:sp>
      <p:sp>
        <p:nvSpPr>
          <p:cNvPr id="26640" name="TextBox 69">
            <a:extLst>
              <a:ext uri="{FF2B5EF4-FFF2-40B4-BE49-F238E27FC236}">
                <a16:creationId xmlns:a16="http://schemas.microsoft.com/office/drawing/2014/main" id="{40E49C8E-517F-4A61-AE95-1FAF95E4C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5089525"/>
            <a:ext cx="936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4B050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第四季度</a:t>
            </a:r>
          </a:p>
        </p:txBody>
      </p:sp>
      <p:sp>
        <p:nvSpPr>
          <p:cNvPr id="71" name="Text Box 10">
            <a:extLst>
              <a:ext uri="{FF2B5EF4-FFF2-40B4-BE49-F238E27FC236}">
                <a16:creationId xmlns:a16="http://schemas.microsoft.com/office/drawing/2014/main" id="{A6B22C19-FF84-42CC-A27A-CF7D2936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638" y="3190875"/>
            <a:ext cx="4824412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请替换文字内容，添加相关标题，修改文字内容，也可以直接复制你的内容到此。请替换文字内容，添加相关标题，请替换文字内容，添加相关标题，修改文字内容，也可以直接复制你的内容到此。，</a:t>
            </a:r>
          </a:p>
        </p:txBody>
      </p:sp>
      <p:sp>
        <p:nvSpPr>
          <p:cNvPr id="26642" name="TextBox 71">
            <a:extLst>
              <a:ext uri="{FF2B5EF4-FFF2-40B4-BE49-F238E27FC236}">
                <a16:creationId xmlns:a16="http://schemas.microsoft.com/office/drawing/2014/main" id="{E34FDE59-68A5-4FBD-BD6D-19299A6EB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238" y="2176463"/>
            <a:ext cx="12969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4B050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</a:t>
            </a:r>
          </a:p>
        </p:txBody>
      </p:sp>
      <p:sp>
        <p:nvSpPr>
          <p:cNvPr id="52241" name="文本框 94">
            <a:extLst>
              <a:ext uri="{FF2B5EF4-FFF2-40B4-BE49-F238E27FC236}">
                <a16:creationId xmlns:a16="http://schemas.microsoft.com/office/drawing/2014/main" id="{B518FEE4-AC06-48FC-918F-3D4431374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3" grpId="0" animBg="1"/>
      <p:bldP spid="64" grpId="0" animBg="1"/>
      <p:bldP spid="65" grpId="0" animBg="1"/>
      <p:bldP spid="66" grpId="0" animBg="1"/>
      <p:bldP spid="26637" grpId="0"/>
      <p:bldP spid="26638" grpId="0"/>
      <p:bldP spid="26639" grpId="0"/>
      <p:bldP spid="26640" grpId="0"/>
      <p:bldP spid="71" grpId="0"/>
      <p:bldP spid="266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118-苏州大学-img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590" y="556691"/>
            <a:ext cx="9995735" cy="624733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EE20937-9FF9-4188-B69E-572A8A4082A0}"/>
              </a:ext>
            </a:extLst>
          </p:cNvPr>
          <p:cNvSpPr/>
          <p:nvPr/>
        </p:nvSpPr>
        <p:spPr>
          <a:xfrm>
            <a:off x="0" y="0"/>
            <a:ext cx="6589713" cy="7223125"/>
          </a:xfrm>
          <a:prstGeom prst="rect">
            <a:avLst/>
          </a:prstGeom>
          <a:solidFill>
            <a:srgbClr val="4B050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7" name="矩形 259">
            <a:extLst>
              <a:ext uri="{FF2B5EF4-FFF2-40B4-BE49-F238E27FC236}">
                <a16:creationId xmlns:a16="http://schemas.microsoft.com/office/drawing/2014/main" id="{7E6A4DB5-CAD8-45DF-BCEF-09867532B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3" y="2390775"/>
            <a:ext cx="4421187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5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演讲完毕</a:t>
            </a:r>
          </a:p>
          <a:p>
            <a:pPr>
              <a:spcBef>
                <a:spcPct val="20000"/>
              </a:spcBef>
            </a:pPr>
            <a:r>
              <a:rPr lang="zh-CN" altLang="en-US" sz="5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谢谢观看</a:t>
            </a:r>
          </a:p>
        </p:txBody>
      </p:sp>
      <p:sp>
        <p:nvSpPr>
          <p:cNvPr id="8" name="矩形 259">
            <a:extLst>
              <a:ext uri="{FF2B5EF4-FFF2-40B4-BE49-F238E27FC236}">
                <a16:creationId xmlns:a16="http://schemas.microsoft.com/office/drawing/2014/main" id="{8370E450-160F-494E-A6AF-B8CDE8EF4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3" y="4251325"/>
            <a:ext cx="3948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THANK YOU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7D40B2-0DA3-44F3-A9A5-DF956BCE9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" y="1519238"/>
            <a:ext cx="226536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62CED-7010-4F01-9EAE-0157B2F0B3AA}"/>
              </a:ext>
            </a:extLst>
          </p:cNvPr>
          <p:cNvSpPr/>
          <p:nvPr/>
        </p:nvSpPr>
        <p:spPr>
          <a:xfrm>
            <a:off x="855663" y="4984750"/>
            <a:ext cx="2624137" cy="42386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3227CD-3252-458B-9FF1-F9BC2ECFA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5040313"/>
            <a:ext cx="1274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&lt;END&gt;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719412-CB26-C4C3-1BB6-5A5EF01EEE8B}"/>
              </a:ext>
            </a:extLst>
          </p:cNvPr>
          <p:cNvGrpSpPr/>
          <p:nvPr/>
        </p:nvGrpSpPr>
        <p:grpSpPr>
          <a:xfrm>
            <a:off x="11572525" y="3204528"/>
            <a:ext cx="1264804" cy="1264800"/>
            <a:chOff x="10948013" y="469740"/>
            <a:chExt cx="882038" cy="88203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4290604-B722-D11D-8D28-F5A15C37C4F2}"/>
                </a:ext>
              </a:extLst>
            </p:cNvPr>
            <p:cNvSpPr/>
            <p:nvPr/>
          </p:nvSpPr>
          <p:spPr>
            <a:xfrm>
              <a:off x="10963889" y="485615"/>
              <a:ext cx="850286" cy="8502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Picture 25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48013" y="469740"/>
              <a:ext cx="882038" cy="882038"/>
            </a:xfrm>
            <a:prstGeom prst="rect">
              <a:avLst/>
            </a:prstGeom>
          </p:spPr>
        </p:pic>
      </p:grp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8" grpId="0"/>
      <p:bldP spid="6" grpId="0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4" name="Picture 10253" descr="118-苏州大学-img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0" y="376238"/>
            <a:ext cx="7620000" cy="5076825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93B08E0-BA05-4841-A366-36C405C86FA6}"/>
              </a:ext>
            </a:extLst>
          </p:cNvPr>
          <p:cNvSpPr/>
          <p:nvPr/>
        </p:nvSpPr>
        <p:spPr>
          <a:xfrm>
            <a:off x="4289425" y="2247900"/>
            <a:ext cx="8569325" cy="46085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EEB2A97-ACD0-470C-A60F-989F12FB4689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0" name="Text Box 10">
            <a:extLst>
              <a:ext uri="{FF2B5EF4-FFF2-40B4-BE49-F238E27FC236}">
                <a16:creationId xmlns:a16="http://schemas.microsoft.com/office/drawing/2014/main" id="{DC3BC362-288C-4FC9-98F1-76EA4E7BA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63" y="2087563"/>
            <a:ext cx="295433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42" name="Text Box 10">
            <a:extLst>
              <a:ext uri="{FF2B5EF4-FFF2-40B4-BE49-F238E27FC236}">
                <a16:creationId xmlns:a16="http://schemas.microsoft.com/office/drawing/2014/main" id="{A39F24A2-3174-4179-939B-F8CB5AEDA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013" y="3111500"/>
            <a:ext cx="295275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C12A0827-A0C6-497E-B50C-2ABC8CF75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0" y="4606925"/>
            <a:ext cx="2881313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64DF62D-FA44-4EDE-8EB2-58B55E482AB0}"/>
              </a:ext>
            </a:extLst>
          </p:cNvPr>
          <p:cNvCxnSpPr/>
          <p:nvPr/>
        </p:nvCxnSpPr>
        <p:spPr>
          <a:xfrm>
            <a:off x="4341813" y="1960563"/>
            <a:ext cx="0" cy="165576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1E3E13E-B603-4A8F-9949-401ECB57386C}"/>
              </a:ext>
            </a:extLst>
          </p:cNvPr>
          <p:cNvCxnSpPr/>
          <p:nvPr/>
        </p:nvCxnSpPr>
        <p:spPr>
          <a:xfrm>
            <a:off x="1100138" y="3616325"/>
            <a:ext cx="324961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0B79F37-AEAE-4B97-938B-6C3475430E7B}"/>
              </a:ext>
            </a:extLst>
          </p:cNvPr>
          <p:cNvCxnSpPr/>
          <p:nvPr/>
        </p:nvCxnSpPr>
        <p:spPr>
          <a:xfrm>
            <a:off x="8221663" y="3111500"/>
            <a:ext cx="0" cy="165735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4B89E1C-7011-4943-AD49-9DFDA05E235B}"/>
              </a:ext>
            </a:extLst>
          </p:cNvPr>
          <p:cNvCxnSpPr/>
          <p:nvPr/>
        </p:nvCxnSpPr>
        <p:spPr>
          <a:xfrm>
            <a:off x="4981575" y="4768850"/>
            <a:ext cx="32480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72E0D3A-C430-445F-862D-7EF8FE0A3002}"/>
              </a:ext>
            </a:extLst>
          </p:cNvPr>
          <p:cNvCxnSpPr/>
          <p:nvPr/>
        </p:nvCxnSpPr>
        <p:spPr>
          <a:xfrm>
            <a:off x="11822113" y="4552950"/>
            <a:ext cx="0" cy="1655763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7C5E035-88B4-4C73-9372-1619F8ADEE45}"/>
              </a:ext>
            </a:extLst>
          </p:cNvPr>
          <p:cNvCxnSpPr/>
          <p:nvPr/>
        </p:nvCxnSpPr>
        <p:spPr>
          <a:xfrm>
            <a:off x="8580438" y="6208713"/>
            <a:ext cx="324961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3" name="文本框 94">
            <a:extLst>
              <a:ext uri="{FF2B5EF4-FFF2-40B4-BE49-F238E27FC236}">
                <a16:creationId xmlns:a16="http://schemas.microsoft.com/office/drawing/2014/main" id="{34FBF4FE-C31D-4E43-A02F-91B76F5CB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/>
      <p:bldP spid="42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12296" descr="118-苏州大学-im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855325" cy="72326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A092D2D-7A11-C5BC-1A1E-42255FC79C5D}"/>
              </a:ext>
            </a:extLst>
          </p:cNvPr>
          <p:cNvSpPr/>
          <p:nvPr/>
        </p:nvSpPr>
        <p:spPr>
          <a:xfrm>
            <a:off x="0" y="0"/>
            <a:ext cx="10893871" cy="7232650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10082B1-CE3E-42A5-B8F8-9E4BD3C2ABE8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240CE-F7CE-4DCF-82B1-721D2BF14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1671638"/>
            <a:ext cx="45069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id-ID" altLang="zh-CN" sz="4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Professional Skills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ED10D6-D0B1-460F-8A95-B51E1DD2A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4200" y="4554538"/>
            <a:ext cx="3384550" cy="646112"/>
          </a:xfrm>
          <a:prstGeom prst="rect">
            <a:avLst/>
          </a:prstGeom>
          <a:solidFill>
            <a:srgbClr val="4B050C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WEB DESIGN  SKILL   </a:t>
            </a:r>
            <a:r>
              <a:rPr lang="en-US" altLang="zh-CN" sz="36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C1F81F-AAED-4C06-A12C-EE1523C0A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0963" y="5275263"/>
            <a:ext cx="3887787" cy="646112"/>
          </a:xfrm>
          <a:prstGeom prst="rect">
            <a:avLst/>
          </a:prstGeom>
          <a:solidFill>
            <a:srgbClr val="4B050C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GRAGHIC DESIGN  SKILL   </a:t>
            </a:r>
            <a:r>
              <a:rPr lang="en-US" altLang="zh-CN" sz="36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FAB9F-9211-4DC3-86D5-1059C545D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0100" y="5994400"/>
            <a:ext cx="3168650" cy="646113"/>
          </a:xfrm>
          <a:prstGeom prst="rect">
            <a:avLst/>
          </a:prstGeom>
          <a:solidFill>
            <a:srgbClr val="4B050C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CREATIVE ABILITY   </a:t>
            </a:r>
            <a:r>
              <a:rPr lang="en-US" altLang="zh-CN" sz="36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60%</a:t>
            </a:r>
          </a:p>
        </p:txBody>
      </p:sp>
      <p:sp>
        <p:nvSpPr>
          <p:cNvPr id="12295" name="Text Box 10">
            <a:extLst>
              <a:ext uri="{FF2B5EF4-FFF2-40B4-BE49-F238E27FC236}">
                <a16:creationId xmlns:a16="http://schemas.microsoft.com/office/drawing/2014/main" id="{032CF71C-D526-472D-8BCC-64B01F29D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2768600"/>
            <a:ext cx="55435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  <a:p>
            <a:pPr>
              <a:lnSpc>
                <a:spcPct val="150000"/>
              </a:lnSpc>
            </a:pP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96" name="文本框 94">
            <a:extLst>
              <a:ext uri="{FF2B5EF4-FFF2-40B4-BE49-F238E27FC236}">
                <a16:creationId xmlns:a16="http://schemas.microsoft.com/office/drawing/2014/main" id="{DBCEED75-2417-4B1F-9600-A794B251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DA5D0ED4-7FF4-CD40-E5D5-C6ACA9E709A2}"/>
              </a:ext>
            </a:extLst>
          </p:cNvPr>
          <p:cNvGrpSpPr/>
          <p:nvPr/>
        </p:nvGrpSpPr>
        <p:grpSpPr>
          <a:xfrm>
            <a:off x="293460" y="1806575"/>
            <a:ext cx="11910423" cy="9987523"/>
            <a:chOff x="1961289" y="-906581"/>
            <a:chExt cx="12272062" cy="9943710"/>
          </a:xfrm>
        </p:grpSpPr>
        <p:pic>
          <p:nvPicPr>
            <p:cNvPr id="14355" name="Picture 14354" descr="118-苏州大学-img3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3087" y="-753269"/>
              <a:ext cx="11599863" cy="7249913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7891D05-E558-4851-9759-59A85666BDB0}"/>
                </a:ext>
              </a:extLst>
            </p:cNvPr>
            <p:cNvSpPr/>
            <p:nvPr/>
          </p:nvSpPr>
          <p:spPr>
            <a:xfrm>
              <a:off x="1961289" y="4428741"/>
              <a:ext cx="12272062" cy="460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76FB7DB-E5C6-85CD-BAF4-4CC9BF5B4DFD}"/>
                </a:ext>
              </a:extLst>
            </p:cNvPr>
            <p:cNvSpPr/>
            <p:nvPr/>
          </p:nvSpPr>
          <p:spPr>
            <a:xfrm>
              <a:off x="2265119" y="-906581"/>
              <a:ext cx="11647831" cy="2886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55E95F25-FD0E-4388-A00B-7255C0167242}"/>
              </a:ext>
            </a:extLst>
          </p:cNvPr>
          <p:cNvSpPr/>
          <p:nvPr/>
        </p:nvSpPr>
        <p:spPr>
          <a:xfrm>
            <a:off x="10245725" y="1960563"/>
            <a:ext cx="1079500" cy="1079500"/>
          </a:xfrm>
          <a:prstGeom prst="ellipse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BA1F56C-5E63-4EE1-91C9-E092A5E71839}"/>
              </a:ext>
            </a:extLst>
          </p:cNvPr>
          <p:cNvSpPr/>
          <p:nvPr/>
        </p:nvSpPr>
        <p:spPr>
          <a:xfrm>
            <a:off x="8085138" y="1960563"/>
            <a:ext cx="1081087" cy="1079500"/>
          </a:xfrm>
          <a:prstGeom prst="ellipse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A0AFD9-FD94-46F0-9F60-4144319AEBB8}"/>
              </a:ext>
            </a:extLst>
          </p:cNvPr>
          <p:cNvSpPr/>
          <p:nvPr/>
        </p:nvSpPr>
        <p:spPr>
          <a:xfrm>
            <a:off x="5916613" y="1960563"/>
            <a:ext cx="1081087" cy="1079500"/>
          </a:xfrm>
          <a:prstGeom prst="ellipse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B26B47C-9506-45EF-89A1-5530AD3601DF}"/>
              </a:ext>
            </a:extLst>
          </p:cNvPr>
          <p:cNvSpPr/>
          <p:nvPr/>
        </p:nvSpPr>
        <p:spPr>
          <a:xfrm>
            <a:off x="3836988" y="1960563"/>
            <a:ext cx="1079500" cy="1079500"/>
          </a:xfrm>
          <a:prstGeom prst="ellipse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711F825-3B00-4B29-BC7B-A6EEF8B9596B}"/>
              </a:ext>
            </a:extLst>
          </p:cNvPr>
          <p:cNvSpPr/>
          <p:nvPr/>
        </p:nvSpPr>
        <p:spPr>
          <a:xfrm>
            <a:off x="1604963" y="1960563"/>
            <a:ext cx="1079500" cy="1079500"/>
          </a:xfrm>
          <a:prstGeom prst="ellipse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105C862-4859-4267-96D3-E3B47CE54962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8202" name="TextBox 9">
            <a:extLst>
              <a:ext uri="{FF2B5EF4-FFF2-40B4-BE49-F238E27FC236}">
                <a16:creationId xmlns:a16="http://schemas.microsoft.com/office/drawing/2014/main" id="{B6B6D449-E842-46F1-AB62-24D1B5776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338" y="2290763"/>
            <a:ext cx="1741487" cy="461962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Analysis</a:t>
            </a:r>
          </a:p>
        </p:txBody>
      </p:sp>
      <p:sp>
        <p:nvSpPr>
          <p:cNvPr id="8203" name="矩形 10">
            <a:extLst>
              <a:ext uri="{FF2B5EF4-FFF2-40B4-BE49-F238E27FC236}">
                <a16:creationId xmlns:a16="http://schemas.microsoft.com/office/drawing/2014/main" id="{F6562132-5830-4E88-8D8F-98757DF2D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5" y="2271713"/>
            <a:ext cx="1406525" cy="461962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Goals</a:t>
            </a:r>
          </a:p>
        </p:txBody>
      </p:sp>
      <p:sp>
        <p:nvSpPr>
          <p:cNvPr id="8204" name="矩形 11">
            <a:extLst>
              <a:ext uri="{FF2B5EF4-FFF2-40B4-BE49-F238E27FC236}">
                <a16:creationId xmlns:a16="http://schemas.microsoft.com/office/drawing/2014/main" id="{0C8EF345-CC02-43D3-83AA-562A16D45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513" y="2271713"/>
            <a:ext cx="1741487" cy="461962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Strategy</a:t>
            </a:r>
          </a:p>
        </p:txBody>
      </p:sp>
      <p:sp>
        <p:nvSpPr>
          <p:cNvPr id="8205" name="矩形 12">
            <a:extLst>
              <a:ext uri="{FF2B5EF4-FFF2-40B4-BE49-F238E27FC236}">
                <a16:creationId xmlns:a16="http://schemas.microsoft.com/office/drawing/2014/main" id="{806CD050-FA6E-4CD3-BD51-A770E90A4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913" y="2271713"/>
            <a:ext cx="1508125" cy="461962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Budget</a:t>
            </a:r>
          </a:p>
        </p:txBody>
      </p:sp>
      <p:sp>
        <p:nvSpPr>
          <p:cNvPr id="8206" name="矩形 13">
            <a:extLst>
              <a:ext uri="{FF2B5EF4-FFF2-40B4-BE49-F238E27FC236}">
                <a16:creationId xmlns:a16="http://schemas.microsoft.com/office/drawing/2014/main" id="{7EC38D0E-7D81-497D-A7A2-7375C03EB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0" y="2271713"/>
            <a:ext cx="1373188" cy="461962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Adjust</a:t>
            </a:r>
          </a:p>
        </p:txBody>
      </p:sp>
      <p:sp>
        <p:nvSpPr>
          <p:cNvPr id="8207" name="矩形 35">
            <a:extLst>
              <a:ext uri="{FF2B5EF4-FFF2-40B4-BE49-F238E27FC236}">
                <a16:creationId xmlns:a16="http://schemas.microsoft.com/office/drawing/2014/main" id="{443AF563-9D65-475E-BCC3-0DDC889E0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38" y="3184525"/>
            <a:ext cx="2016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8208" name="矩形 38">
            <a:extLst>
              <a:ext uri="{FF2B5EF4-FFF2-40B4-BE49-F238E27FC236}">
                <a16:creationId xmlns:a16="http://schemas.microsoft.com/office/drawing/2014/main" id="{F537EC53-9455-41D6-9149-BB26D1510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163" y="3184525"/>
            <a:ext cx="2089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8209" name="矩形 42">
            <a:extLst>
              <a:ext uri="{FF2B5EF4-FFF2-40B4-BE49-F238E27FC236}">
                <a16:creationId xmlns:a16="http://schemas.microsoft.com/office/drawing/2014/main" id="{67E49114-AFA9-40E4-A900-DA6F495C7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338" y="3208338"/>
            <a:ext cx="20875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8210" name="矩形 43">
            <a:extLst>
              <a:ext uri="{FF2B5EF4-FFF2-40B4-BE49-F238E27FC236}">
                <a16:creationId xmlns:a16="http://schemas.microsoft.com/office/drawing/2014/main" id="{72F43B3F-4A15-48D2-AACD-F0C749D56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3338" y="3255963"/>
            <a:ext cx="2089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8211" name="矩形 44">
            <a:extLst>
              <a:ext uri="{FF2B5EF4-FFF2-40B4-BE49-F238E27FC236}">
                <a16:creationId xmlns:a16="http://schemas.microsoft.com/office/drawing/2014/main" id="{3D06F88A-6934-4D28-9E4E-B9E5A9E1A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3925" y="3255963"/>
            <a:ext cx="20875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4354" name="文本框 94">
            <a:extLst>
              <a:ext uri="{FF2B5EF4-FFF2-40B4-BE49-F238E27FC236}">
                <a16:creationId xmlns:a16="http://schemas.microsoft.com/office/drawing/2014/main" id="{317944B9-A6E9-452F-AAD5-C879BBFE2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7" grpId="0" animBg="1"/>
      <p:bldP spid="16" grpId="0" animBg="1"/>
      <p:bldP spid="15" grpId="0" animBg="1"/>
      <p:bldP spid="8202" grpId="0" animBg="1"/>
      <p:bldP spid="8203" grpId="0" animBg="1"/>
      <p:bldP spid="8204" grpId="0" animBg="1"/>
      <p:bldP spid="8205" grpId="0" animBg="1"/>
      <p:bldP spid="8206" grpId="0" animBg="1"/>
      <p:bldP spid="8207" grpId="0"/>
      <p:bldP spid="8208" grpId="0"/>
      <p:bldP spid="8209" grpId="0"/>
      <p:bldP spid="8210" grpId="0"/>
      <p:bldP spid="82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7" name="Picture 16396" descr="118-苏州大学-img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93" y="2536825"/>
            <a:ext cx="5184142" cy="3240088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8D7DC456-9582-443C-AF91-FED1666106EF}"/>
              </a:ext>
            </a:extLst>
          </p:cNvPr>
          <p:cNvSpPr/>
          <p:nvPr/>
        </p:nvSpPr>
        <p:spPr>
          <a:xfrm>
            <a:off x="7366000" y="2536825"/>
            <a:ext cx="5348288" cy="32400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A3656-DDF5-4F16-A8C2-E016F5777D7E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9222" name="TextBox 45">
            <a:extLst>
              <a:ext uri="{FF2B5EF4-FFF2-40B4-BE49-F238E27FC236}">
                <a16:creationId xmlns:a16="http://schemas.microsoft.com/office/drawing/2014/main" id="{A178F104-1915-423A-8171-686878E22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4192588"/>
            <a:ext cx="1822450" cy="461962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Cheap Ticket</a:t>
            </a:r>
            <a:endParaRPr lang="id-ID" altLang="zh-CN" sz="24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23" name="TextBox 54">
            <a:extLst>
              <a:ext uri="{FF2B5EF4-FFF2-40B4-BE49-F238E27FC236}">
                <a16:creationId xmlns:a16="http://schemas.microsoft.com/office/drawing/2014/main" id="{5F3EAF79-2ECC-4179-9A84-E68E1411A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988" y="3184525"/>
            <a:ext cx="1465262" cy="461963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Rental Jet </a:t>
            </a:r>
            <a:endParaRPr lang="id-ID" altLang="zh-CN" sz="24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24" name="TextBox 60">
            <a:extLst>
              <a:ext uri="{FF2B5EF4-FFF2-40B4-BE49-F238E27FC236}">
                <a16:creationId xmlns:a16="http://schemas.microsoft.com/office/drawing/2014/main" id="{01178098-F230-439E-B7CE-AA2C273D3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2463800"/>
            <a:ext cx="1844675" cy="461963"/>
          </a:xfrm>
          <a:prstGeom prst="rect">
            <a:avLst/>
          </a:prstGeom>
          <a:solidFill>
            <a:srgbClr val="4B05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Flight &amp; Hotel</a:t>
            </a:r>
            <a:endParaRPr lang="id-ID" altLang="zh-CN" sz="24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25" name="矩形 35">
            <a:extLst>
              <a:ext uri="{FF2B5EF4-FFF2-40B4-BE49-F238E27FC236}">
                <a16:creationId xmlns:a16="http://schemas.microsoft.com/office/drawing/2014/main" id="{B5FCB705-BA31-423C-B9CA-BD3509836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2968625"/>
            <a:ext cx="30241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9226" name="矩形 35">
            <a:extLst>
              <a:ext uri="{FF2B5EF4-FFF2-40B4-BE49-F238E27FC236}">
                <a16:creationId xmlns:a16="http://schemas.microsoft.com/office/drawing/2014/main" id="{F8AF5576-BB34-4182-831E-90B63F937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4695825"/>
            <a:ext cx="30241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9227" name="矩形 35">
            <a:extLst>
              <a:ext uri="{FF2B5EF4-FFF2-40B4-BE49-F238E27FC236}">
                <a16:creationId xmlns:a16="http://schemas.microsoft.com/office/drawing/2014/main" id="{8B54498C-AC50-4816-9AD0-113CC241C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50" y="3687763"/>
            <a:ext cx="30241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43E4239-F921-4CFC-87E8-DA820E986DC4}"/>
              </a:ext>
            </a:extLst>
          </p:cNvPr>
          <p:cNvCxnSpPr/>
          <p:nvPr/>
        </p:nvCxnSpPr>
        <p:spPr>
          <a:xfrm>
            <a:off x="7005638" y="1816100"/>
            <a:ext cx="0" cy="4392613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Text Box 10">
            <a:extLst>
              <a:ext uri="{FF2B5EF4-FFF2-40B4-BE49-F238E27FC236}">
                <a16:creationId xmlns:a16="http://schemas.microsoft.com/office/drawing/2014/main" id="{3182FA3E-63D8-4D4C-889B-3872645E1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38" y="2840038"/>
            <a:ext cx="4176712" cy="48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4B05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6396" name="文本框 94">
            <a:extLst>
              <a:ext uri="{FF2B5EF4-FFF2-40B4-BE49-F238E27FC236}">
                <a16:creationId xmlns:a16="http://schemas.microsoft.com/office/drawing/2014/main" id="{A51D7D31-59D1-48B7-B324-09C545A1C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EE638E-4769-2EC4-500B-329391772526}"/>
              </a:ext>
            </a:extLst>
          </p:cNvPr>
          <p:cNvSpPr txBox="1"/>
          <p:nvPr/>
        </p:nvSpPr>
        <p:spPr>
          <a:xfrm>
            <a:off x="7547241" y="3440548"/>
            <a:ext cx="47860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4B05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
</a:t>
            </a:r>
            <a:endParaRPr lang="en-US" altLang="zh-CN" sz="1800" dirty="0">
              <a:solidFill>
                <a:srgbClr val="283E4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9222" grpId="0" animBg="1"/>
      <p:bldP spid="9223" grpId="0" animBg="1"/>
      <p:bldP spid="9224" grpId="0" animBg="1"/>
      <p:bldP spid="9225" grpId="0"/>
      <p:bldP spid="9226" grpId="0"/>
      <p:bldP spid="9227" grpId="0"/>
      <p:bldP spid="92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7A01937A-9780-4F73-A0E0-3B0D59ADD6E1}"/>
              </a:ext>
            </a:extLst>
          </p:cNvPr>
          <p:cNvSpPr/>
          <p:nvPr/>
        </p:nvSpPr>
        <p:spPr>
          <a:xfrm>
            <a:off x="0" y="0"/>
            <a:ext cx="5781675" cy="7232650"/>
          </a:xfrm>
          <a:prstGeom prst="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8434" name="文本框 2">
            <a:extLst>
              <a:ext uri="{FF2B5EF4-FFF2-40B4-BE49-F238E27FC236}">
                <a16:creationId xmlns:a16="http://schemas.microsoft.com/office/drawing/2014/main" id="{75FB42BA-4C76-413F-A7CA-F92E2F50328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36850" y="1168400"/>
            <a:ext cx="592455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360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5" name="文本框 11">
            <a:extLst>
              <a:ext uri="{FF2B5EF4-FFF2-40B4-BE49-F238E27FC236}">
                <a16:creationId xmlns:a16="http://schemas.microsoft.com/office/drawing/2014/main" id="{963F98DA-8C48-431A-B9CD-273B51CDC15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97125" y="4624388"/>
            <a:ext cx="3465513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8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8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6DE998-58EE-4DB7-A123-D58ABD2E91A6}"/>
              </a:ext>
            </a:extLst>
          </p:cNvPr>
          <p:cNvSpPr/>
          <p:nvPr/>
        </p:nvSpPr>
        <p:spPr>
          <a:xfrm>
            <a:off x="6934200" y="2679700"/>
            <a:ext cx="4751388" cy="107791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buFontTx/>
              <a:buNone/>
              <a:defRPr/>
            </a:pPr>
            <a:endParaRPr lang="en-US" altLang="zh-CN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r>
              <a:rPr lang="zh-CN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</a:p>
          <a:p>
            <a:pPr algn="ctr">
              <a:buFontTx/>
              <a:buNone/>
              <a:defRPr/>
            </a:pP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EABE3D4-8161-4F49-A3FD-94250362BF95}"/>
              </a:ext>
            </a:extLst>
          </p:cNvPr>
          <p:cNvSpPr txBox="1"/>
          <p:nvPr/>
        </p:nvSpPr>
        <p:spPr>
          <a:xfrm>
            <a:off x="7731125" y="3757613"/>
            <a:ext cx="28209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0B350-5FFF-42DF-8844-239991CD557F}"/>
              </a:ext>
            </a:extLst>
          </p:cNvPr>
          <p:cNvSpPr txBox="1"/>
          <p:nvPr/>
        </p:nvSpPr>
        <p:spPr>
          <a:xfrm>
            <a:off x="7726363" y="4686300"/>
            <a:ext cx="28194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203C2833-A157-483C-9BD7-FCC982C695DE}"/>
              </a:ext>
            </a:extLst>
          </p:cNvPr>
          <p:cNvSpPr txBox="1"/>
          <p:nvPr/>
        </p:nvSpPr>
        <p:spPr>
          <a:xfrm>
            <a:off x="7731125" y="4214813"/>
            <a:ext cx="28209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63F12531-E580-4013-AFC4-B1C50F4AAA27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18D43E6C-5B16-4387-8B37-E7465EC60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1816100"/>
            <a:ext cx="396081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4B050C"/>
                </a:solidFill>
                <a:latin typeface="Impact" panose="020B0806030902050204" pitchFamily="34" charset="0"/>
              </a:rPr>
              <a:t>TOMMY</a:t>
            </a:r>
            <a:endParaRPr lang="zh-CN" altLang="en-US" sz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AEE8F8E4-1A95-471A-8E6F-44283EE18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3040063"/>
            <a:ext cx="396081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4B050C"/>
                </a:solidFill>
                <a:latin typeface="Impact" panose="020B0806030902050204" pitchFamily="34" charset="0"/>
              </a:rPr>
              <a:t>CHERRY</a:t>
            </a:r>
            <a:endParaRPr lang="zh-CN" altLang="en-US" sz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A1A3F1F1-C12F-4A76-964A-41D4FC70E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4337050"/>
            <a:ext cx="39608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4B050C"/>
                </a:solidFill>
                <a:latin typeface="Impact" panose="020B0806030902050204" pitchFamily="34" charset="0"/>
              </a:rPr>
              <a:t>LEO</a:t>
            </a:r>
            <a:endParaRPr lang="zh-CN" altLang="en-US" sz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D3DE4EFB-5DCD-4782-B2FF-681D53FEC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5487988"/>
            <a:ext cx="39608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4B050C"/>
                </a:solidFill>
                <a:latin typeface="Impact" panose="020B0806030902050204" pitchFamily="34" charset="0"/>
              </a:rPr>
              <a:t>PAUL</a:t>
            </a:r>
            <a:endParaRPr lang="zh-CN" altLang="en-US" sz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87" name="文本框 94">
            <a:extLst>
              <a:ext uri="{FF2B5EF4-FFF2-40B4-BE49-F238E27FC236}">
                <a16:creationId xmlns:a16="http://schemas.microsoft.com/office/drawing/2014/main" id="{DC61CCF2-056C-4B6A-8099-AB6FD6306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pic>
        <p:nvPicPr>
          <p:cNvPr id="20488" name="Picture 20487" descr="118-苏州大学-img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675" y="1808833"/>
            <a:ext cx="7500499" cy="46878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B160FCC-3B21-0EB4-2906-607E385E501C}"/>
              </a:ext>
            </a:extLst>
          </p:cNvPr>
          <p:cNvSpPr txBox="1"/>
          <p:nvPr/>
        </p:nvSpPr>
        <p:spPr>
          <a:xfrm>
            <a:off x="575779" y="2048977"/>
            <a:ext cx="3981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               请替换文字内容，添加相关标题，修改文字内容，也可以直接复制你的内容到此。请替换文字内容，添加相关标题，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BBAC3B-5039-44C7-0831-40F3037CC1C2}"/>
              </a:ext>
            </a:extLst>
          </p:cNvPr>
          <p:cNvSpPr txBox="1"/>
          <p:nvPr/>
        </p:nvSpPr>
        <p:spPr>
          <a:xfrm>
            <a:off x="575779" y="3246993"/>
            <a:ext cx="3981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                请替换文字内容，添加相关标题，修改文字内容，也可以直接复制你的内容到此。请替换文字内容，添加相关标题，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1052E1-110A-6D29-3622-9E0758889FDA}"/>
              </a:ext>
            </a:extLst>
          </p:cNvPr>
          <p:cNvSpPr txBox="1"/>
          <p:nvPr/>
        </p:nvSpPr>
        <p:spPr>
          <a:xfrm>
            <a:off x="575780" y="4576971"/>
            <a:ext cx="4134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     请替换文字内容，添加相关标题，修改文字内容，也可以直接复制你的内容到此。请替换文字内容，添加相关标题，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83D8FA-09D4-C0C4-641C-63EF7382C283}"/>
              </a:ext>
            </a:extLst>
          </p:cNvPr>
          <p:cNvSpPr txBox="1"/>
          <p:nvPr/>
        </p:nvSpPr>
        <p:spPr>
          <a:xfrm>
            <a:off x="596900" y="5774297"/>
            <a:ext cx="4113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         请替换文字内容，添加相关标题，修改文字内容，也可以直接复制你的内容到此。请替换文字内容，添加相关标题，</a:t>
            </a:r>
            <a:endParaRPr lang="zh-CN" altLang="en-US" sz="1400" dirty="0"/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66DB0C31-1055-4E36-85A1-4AFA80A27F2D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4D4C6F-F096-4971-9980-82ADA94B101E}"/>
              </a:ext>
            </a:extLst>
          </p:cNvPr>
          <p:cNvSpPr/>
          <p:nvPr/>
        </p:nvSpPr>
        <p:spPr>
          <a:xfrm>
            <a:off x="8013700" y="0"/>
            <a:ext cx="2232025" cy="7232650"/>
          </a:xfrm>
          <a:prstGeom prst="rect">
            <a:avLst/>
          </a:prstGeom>
          <a:solidFill>
            <a:srgbClr val="4B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940F8-E462-4B52-98F8-00F4A7051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438" y="1312863"/>
            <a:ext cx="13922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Recovery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0E70B-60D9-4E8A-BB89-DF8F4D720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113" y="2608263"/>
            <a:ext cx="21129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Accumulation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CF5F5C-544B-4CFB-B75C-04B12FFD3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5" y="3903663"/>
            <a:ext cx="1392238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Bullish</a:t>
            </a:r>
          </a:p>
        </p:txBody>
      </p:sp>
      <p:sp>
        <p:nvSpPr>
          <p:cNvPr id="12297" name="矩形 31">
            <a:extLst>
              <a:ext uri="{FF2B5EF4-FFF2-40B4-BE49-F238E27FC236}">
                <a16:creationId xmlns:a16="http://schemas.microsoft.com/office/drawing/2014/main" id="{4CA5F4D9-651C-4B2D-B10E-D10C7C41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13" y="1743075"/>
            <a:ext cx="208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</a:t>
            </a:r>
            <a:endParaRPr lang="zh-CN" altLang="en-US"/>
          </a:p>
        </p:txBody>
      </p:sp>
      <p:sp>
        <p:nvSpPr>
          <p:cNvPr id="12298" name="矩形 32">
            <a:extLst>
              <a:ext uri="{FF2B5EF4-FFF2-40B4-BE49-F238E27FC236}">
                <a16:creationId xmlns:a16="http://schemas.microsoft.com/office/drawing/2014/main" id="{7E86210F-D8CA-4A3E-BE52-5CB15110B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13" y="3114675"/>
            <a:ext cx="208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</a:t>
            </a:r>
            <a:endParaRPr lang="zh-CN" altLang="en-US"/>
          </a:p>
        </p:txBody>
      </p:sp>
      <p:sp>
        <p:nvSpPr>
          <p:cNvPr id="12299" name="矩形 33">
            <a:extLst>
              <a:ext uri="{FF2B5EF4-FFF2-40B4-BE49-F238E27FC236}">
                <a16:creationId xmlns:a16="http://schemas.microsoft.com/office/drawing/2014/main" id="{3151C00A-ED58-4472-9E54-D15B0E291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13" y="4338638"/>
            <a:ext cx="2089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</a:t>
            </a:r>
            <a:endParaRPr lang="zh-CN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981815-5D63-4905-BFB1-B80405B1F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5" y="5129213"/>
            <a:ext cx="13922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Warning</a:t>
            </a:r>
          </a:p>
        </p:txBody>
      </p:sp>
      <p:sp>
        <p:nvSpPr>
          <p:cNvPr id="12301" name="矩形 34">
            <a:extLst>
              <a:ext uri="{FF2B5EF4-FFF2-40B4-BE49-F238E27FC236}">
                <a16:creationId xmlns:a16="http://schemas.microsoft.com/office/drawing/2014/main" id="{AACA7732-4647-4FD2-ABEB-324443CA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13" y="5634038"/>
            <a:ext cx="2087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</a:t>
            </a:r>
            <a:endParaRPr lang="zh-CN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3DFCB-B405-4020-86E1-49C86C46D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5888" y="1960563"/>
            <a:ext cx="20177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Distribution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00D109-1031-40A5-BC28-1505361DC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5888" y="3184525"/>
            <a:ext cx="13922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Bearish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A2433-AE5E-484A-9C04-A5A4DAFBD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2075" y="4337050"/>
            <a:ext cx="13922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Trust</a:t>
            </a:r>
          </a:p>
        </p:txBody>
      </p:sp>
      <p:sp>
        <p:nvSpPr>
          <p:cNvPr id="12305" name="矩形 35">
            <a:extLst>
              <a:ext uri="{FF2B5EF4-FFF2-40B4-BE49-F238E27FC236}">
                <a16:creationId xmlns:a16="http://schemas.microsoft.com/office/drawing/2014/main" id="{4349AF4B-4ADF-49B7-B665-BAFEDF6C8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725" y="2463800"/>
            <a:ext cx="2087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2306" name="矩形 36">
            <a:extLst>
              <a:ext uri="{FF2B5EF4-FFF2-40B4-BE49-F238E27FC236}">
                <a16:creationId xmlns:a16="http://schemas.microsoft.com/office/drawing/2014/main" id="{73DC0F22-B0B9-4798-99F1-3C933A5F6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725" y="3602038"/>
            <a:ext cx="2087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2307" name="矩形 38">
            <a:extLst>
              <a:ext uri="{FF2B5EF4-FFF2-40B4-BE49-F238E27FC236}">
                <a16:creationId xmlns:a16="http://schemas.microsoft.com/office/drawing/2014/main" id="{59A7484B-ABC0-4E56-91CA-C0E70E561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725" y="4768850"/>
            <a:ext cx="2087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pic>
        <p:nvPicPr>
          <p:cNvPr id="12308" name="Picture 3">
            <a:extLst>
              <a:ext uri="{FF2B5EF4-FFF2-40B4-BE49-F238E27FC236}">
                <a16:creationId xmlns:a16="http://schemas.microsoft.com/office/drawing/2014/main" id="{E3AAB5AB-F6F0-486E-914B-D5D6164D6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38" y="2679700"/>
            <a:ext cx="21526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7" name="文本框 94">
            <a:extLst>
              <a:ext uri="{FF2B5EF4-FFF2-40B4-BE49-F238E27FC236}">
                <a16:creationId xmlns:a16="http://schemas.microsoft.com/office/drawing/2014/main" id="{FEB3AF11-36FC-4CDA-A66E-6652B06AD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pic>
        <p:nvPicPr>
          <p:cNvPr id="22548" name="Picture 22547" descr="118-苏州大学-img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99617" y="1430139"/>
            <a:ext cx="7866323" cy="4916451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  <p:bldP spid="19" grpId="0"/>
      <p:bldP spid="12297" grpId="0"/>
      <p:bldP spid="12298" grpId="0"/>
      <p:bldP spid="12299" grpId="0"/>
      <p:bldP spid="23" grpId="0"/>
      <p:bldP spid="12301" grpId="0"/>
      <p:bldP spid="25" grpId="0"/>
      <p:bldP spid="26" grpId="0"/>
      <p:bldP spid="27" grpId="0"/>
      <p:bldP spid="12305" grpId="0"/>
      <p:bldP spid="12306" grpId="0"/>
      <p:bldP spid="1230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heme/theme1.xml><?xml version="1.0" encoding="utf-8"?>
<a:theme xmlns:a="http://schemas.openxmlformats.org/drawingml/2006/main" name="自定义设计方案">
  <a:themeElements>
    <a:clrScheme name="自定义 606">
      <a:dk1>
        <a:sysClr val="windowText" lastClr="000000"/>
      </a:dk1>
      <a:lt1>
        <a:sysClr val="window" lastClr="FFFFFF"/>
      </a:lt1>
      <a:dk2>
        <a:srgbClr val="2875C0"/>
      </a:dk2>
      <a:lt2>
        <a:srgbClr val="E7E6E6"/>
      </a:lt2>
      <a:accent1>
        <a:srgbClr val="06064C"/>
      </a:accent1>
      <a:accent2>
        <a:srgbClr val="2875C0"/>
      </a:accent2>
      <a:accent3>
        <a:srgbClr val="06064C"/>
      </a:accent3>
      <a:accent4>
        <a:srgbClr val="2875C0"/>
      </a:accent4>
      <a:accent5>
        <a:srgbClr val="06064C"/>
      </a:accent5>
      <a:accent6>
        <a:srgbClr val="2875C0"/>
      </a:accent6>
      <a:hlink>
        <a:srgbClr val="06064C"/>
      </a:hlink>
      <a:folHlink>
        <a:srgbClr val="2875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606">
      <a:dk1>
        <a:sysClr val="windowText" lastClr="000000"/>
      </a:dk1>
      <a:lt1>
        <a:sysClr val="window" lastClr="FFFFFF"/>
      </a:lt1>
      <a:dk2>
        <a:srgbClr val="2875C0"/>
      </a:dk2>
      <a:lt2>
        <a:srgbClr val="E7E6E6"/>
      </a:lt2>
      <a:accent1>
        <a:srgbClr val="06064C"/>
      </a:accent1>
      <a:accent2>
        <a:srgbClr val="2875C0"/>
      </a:accent2>
      <a:accent3>
        <a:srgbClr val="06064C"/>
      </a:accent3>
      <a:accent4>
        <a:srgbClr val="2875C0"/>
      </a:accent4>
      <a:accent5>
        <a:srgbClr val="06064C"/>
      </a:accent5>
      <a:accent6>
        <a:srgbClr val="2875C0"/>
      </a:accent6>
      <a:hlink>
        <a:srgbClr val="06064C"/>
      </a:hlink>
      <a:folHlink>
        <a:srgbClr val="2875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</TotalTime>
  <Words>2608</Words>
  <Application>Microsoft Office PowerPoint</Application>
  <PresentationFormat>自定义</PresentationFormat>
  <Paragraphs>260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微软雅黑</vt:lpstr>
      <vt:lpstr>Arial</vt:lpstr>
      <vt:lpstr>Calibri</vt:lpstr>
      <vt:lpstr>Calibri Light</vt:lpstr>
      <vt:lpstr>Impact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24</cp:revision>
  <dcterms:created xsi:type="dcterms:W3CDTF">2017-04-21T15:59:54Z</dcterms:created>
  <dcterms:modified xsi:type="dcterms:W3CDTF">2022-07-03T07:09:28Z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